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r>
              <a:t>Title Text</a:t>
            </a:r>
          </a:p>
        </p:txBody>
      </p:sp>
      <p:sp>
        <p:nvSpPr>
          <p:cNvPr id="143" name="Body Level One…"/>
          <p:cNvSpPr txBox="1"/>
          <p:nvPr>
            <p:ph type="body" idx="1"/>
          </p:nvPr>
        </p:nvSpPr>
        <p:spPr>
          <a:xfrm>
            <a:off x="3548062" y="3839765"/>
            <a:ext cx="17287876" cy="8858251"/>
          </a:xfrm>
          <a:prstGeom prst="rect">
            <a:avLst/>
          </a:prstGeom>
        </p:spPr>
        <p:txBody>
          <a:bodyPr lIns="71437" tIns="71437" rIns="71437" bIns="71437"/>
          <a:lstStyle>
            <a:lvl1pPr marL="724452" indent="-724452" defTabSz="821531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 defTabSz="821531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 defTabSz="821531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 defTabSz="821531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 defTabSz="821531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mage"/>
          <p:cNvSpPr/>
          <p:nvPr>
            <p:ph type="pic" idx="21"/>
          </p:nvPr>
        </p:nvSpPr>
        <p:spPr>
          <a:xfrm>
            <a:off x="-541735" y="0"/>
            <a:ext cx="24384001" cy="1371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olossians 1:19–23; Ephesians 1:3-14"/>
          <p:cNvSpPr txBox="1"/>
          <p:nvPr/>
        </p:nvSpPr>
        <p:spPr>
          <a:xfrm>
            <a:off x="1166304" y="7150782"/>
            <a:ext cx="10672192" cy="8286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14300" dir="1175138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642937">
              <a:lnSpc>
                <a:spcPct val="100000"/>
              </a:lnSpc>
              <a:spcBef>
                <a:spcPts val="32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50800" dist="63500" dir="1462257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Colossians 1:19–23; Ephesians 1:3-14</a:t>
            </a:r>
          </a:p>
        </p:txBody>
      </p:sp>
      <p:pic>
        <p:nvPicPr>
          <p:cNvPr id="177" name="Ven-y-sigueme-Jesus.jpg" descr="Ven-y-sigueme-Jesu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9812" y="-1999238"/>
            <a:ext cx="25046917" cy="1713736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ODA BENDICION…"/>
          <p:cNvSpPr txBox="1"/>
          <p:nvPr/>
        </p:nvSpPr>
        <p:spPr>
          <a:xfrm>
            <a:off x="308118" y="2607045"/>
            <a:ext cx="10188154" cy="452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defRPr sz="9400">
                <a:solidFill>
                  <a:srgbClr val="000000"/>
                </a:solidFill>
                <a:effectLst>
                  <a:outerShdw sx="100000" sy="100000" kx="0" ky="0" algn="b" rotWithShape="0" blurRad="50800" dist="63500" dir="241541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TODA BENDICION</a:t>
            </a:r>
            <a:endParaRPr b="1"/>
          </a:p>
          <a:p>
            <a:pPr algn="ctr" defTabSz="821531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defRPr sz="9400">
                <a:solidFill>
                  <a:srgbClr val="000000"/>
                </a:solidFill>
                <a:effectLst>
                  <a:outerShdw sx="100000" sy="100000" kx="0" ky="0" algn="b" rotWithShape="0" blurRad="50800" dist="63500" dir="241541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ESPIRITUAL</a:t>
            </a:r>
            <a:endParaRPr b="1"/>
          </a:p>
          <a:p>
            <a:pPr algn="ctr" defTabSz="821531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defRPr sz="9400">
                <a:solidFill>
                  <a:srgbClr val="000000"/>
                </a:solidFill>
                <a:effectLst>
                  <a:outerShdw sx="100000" sy="100000" kx="0" ky="0" algn="b" rotWithShape="0" blurRad="50800" dist="63500" dir="241541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ES EN CRISTO</a:t>
            </a:r>
          </a:p>
        </p:txBody>
      </p:sp>
      <p:sp>
        <p:nvSpPr>
          <p:cNvPr id="179" name="Efesios 1:3–14"/>
          <p:cNvSpPr txBox="1"/>
          <p:nvPr/>
        </p:nvSpPr>
        <p:spPr>
          <a:xfrm>
            <a:off x="396472" y="7534602"/>
            <a:ext cx="7674646" cy="142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642937">
              <a:lnSpc>
                <a:spcPct val="100000"/>
              </a:lnSpc>
              <a:spcBef>
                <a:spcPts val="3000"/>
              </a:spcBef>
              <a:defRPr b="1" sz="9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Efesios 1:3–14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54285" y="1276859"/>
            <a:ext cx="7205120" cy="12650860"/>
          </a:xfrm>
          <a:prstGeom prst="rect">
            <a:avLst/>
          </a:prstGeom>
        </p:spPr>
      </p:pic>
      <p:sp>
        <p:nvSpPr>
          <p:cNvPr id="182" name="Todo lo que Dios quiere dar, esta disponible mediante Cristo  (Efesios 1:10; 2 Ped 1:3)…"/>
          <p:cNvSpPr txBox="1"/>
          <p:nvPr/>
        </p:nvSpPr>
        <p:spPr>
          <a:xfrm>
            <a:off x="876945" y="3098551"/>
            <a:ext cx="16265802" cy="778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1090273" indent="-1090273" defTabSz="821531">
              <a:lnSpc>
                <a:spcPct val="100000"/>
              </a:lnSpc>
              <a:spcBef>
                <a:spcPts val="1300"/>
              </a:spcBef>
              <a:buSzPct val="80000"/>
              <a:buBlip>
                <a:blip r:embed="rId3"/>
              </a:buBlip>
              <a:defRPr sz="7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Todo lo que Dios quiere dar, esta disponible mediante Cristo  (Efesios 1:10; 2 Ped 1:3)</a:t>
            </a:r>
          </a:p>
          <a:p>
            <a:pPr marL="1685302" indent="-1228102" defTabSz="821531">
              <a:lnSpc>
                <a:spcPct val="100000"/>
              </a:lnSpc>
              <a:spcBef>
                <a:spcPts val="1300"/>
              </a:spcBef>
              <a:buSzPct val="80000"/>
              <a:buBlip>
                <a:blip r:embed="rId4"/>
              </a:buBlip>
              <a:defRPr sz="7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 Plenitud es en Cristo (Col. 2:10;  Efesios 3:19)</a:t>
            </a:r>
          </a:p>
        </p:txBody>
      </p:sp>
      <p:pic>
        <p:nvPicPr>
          <p:cNvPr id="183" name="Lo que TENEMOS EN CRISTO Lo que TENEMOS EN CRISTO" descr="Lo que TENEMOS EN CRISTO Lo que TENEMOS EN CRISTO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2217" y="86881"/>
            <a:ext cx="19002878" cy="1844676"/>
          </a:xfrm>
          <a:prstGeom prst="rect">
            <a:avLst/>
          </a:prstGeom>
          <a:effectLst>
            <a:outerShdw sx="100000" sy="100000" kx="0" ky="0" algn="b" rotWithShape="0" blurRad="355600" dist="203200" dir="5400000">
              <a:srgbClr val="000000">
                <a:alpha val="9688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"/>
          <p:cNvSpPr/>
          <p:nvPr/>
        </p:nvSpPr>
        <p:spPr>
          <a:xfrm>
            <a:off x="12574096" y="4848699"/>
            <a:ext cx="11362394" cy="8554772"/>
          </a:xfrm>
          <a:prstGeom prst="roundRect">
            <a:avLst>
              <a:gd name="adj" fmla="val 7501"/>
            </a:avLst>
          </a:prstGeom>
          <a:gradFill>
            <a:gsLst>
              <a:gs pos="0">
                <a:srgbClr val="B5DAF1"/>
              </a:gs>
              <a:gs pos="100000">
                <a:srgbClr val="B9EEFC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266700" dist="63500" dir="9829471">
              <a:srgbClr val="000000">
                <a:alpha val="97804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186" name="TextBox 10"/>
          <p:cNvSpPr txBox="1"/>
          <p:nvPr/>
        </p:nvSpPr>
        <p:spPr>
          <a:xfrm>
            <a:off x="12634756" y="4856372"/>
            <a:ext cx="10920796" cy="8310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11" tIns="91411" rIns="91411" bIns="91411">
            <a:spAutoFit/>
          </a:bodyPr>
          <a:lstStyle/>
          <a:p>
            <a:pPr algn="ctr" defTabSz="1828236">
              <a:lnSpc>
                <a:spcPct val="100000"/>
              </a:lnSpc>
              <a:spcBef>
                <a:spcPts val="800"/>
              </a:spcBef>
              <a:defRPr b="1"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En Cristo: </a:t>
            </a:r>
            <a:r>
              <a:rPr sz="4000"/>
              <a:t>Hay salvación/Espereranza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TODA Bendición espiritual 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Escogidos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Hijos de Dios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Aceptados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Redimidos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Perdonados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Herencia en los cielos </a:t>
            </a:r>
          </a:p>
        </p:txBody>
      </p:sp>
      <p:sp>
        <p:nvSpPr>
          <p:cNvPr id="187" name="Line"/>
          <p:cNvSpPr/>
          <p:nvPr/>
        </p:nvSpPr>
        <p:spPr>
          <a:xfrm>
            <a:off x="3821303" y="2445314"/>
            <a:ext cx="16741393" cy="2596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99" y="105"/>
                </a:moveTo>
                <a:lnTo>
                  <a:pt x="10499" y="105"/>
                </a:lnTo>
                <a:cubicBezTo>
                  <a:pt x="5610" y="1201"/>
                  <a:pt x="1886" y="10496"/>
                  <a:pt x="1886" y="21600"/>
                </a:cubicBezTo>
                <a:lnTo>
                  <a:pt x="0" y="21600"/>
                </a:lnTo>
                <a:cubicBezTo>
                  <a:pt x="0" y="9671"/>
                  <a:pt x="4278" y="0"/>
                  <a:pt x="9556" y="0"/>
                </a:cubicBezTo>
                <a:lnTo>
                  <a:pt x="11442" y="0"/>
                </a:lnTo>
                <a:cubicBezTo>
                  <a:pt x="15203" y="0"/>
                  <a:pt x="18615" y="4989"/>
                  <a:pt x="20157" y="12744"/>
                </a:cubicBezTo>
                <a:lnTo>
                  <a:pt x="21600" y="12744"/>
                </a:lnTo>
                <a:lnTo>
                  <a:pt x="20054" y="21600"/>
                </a:lnTo>
                <a:lnTo>
                  <a:pt x="16828" y="12744"/>
                </a:lnTo>
                <a:lnTo>
                  <a:pt x="18271" y="12744"/>
                </a:lnTo>
                <a:lnTo>
                  <a:pt x="18271" y="12744"/>
                </a:lnTo>
                <a:cubicBezTo>
                  <a:pt x="16729" y="4989"/>
                  <a:pt x="13317" y="0"/>
                  <a:pt x="9556" y="0"/>
                </a:cubicBezTo>
              </a:path>
            </a:pathLst>
          </a:custGeom>
          <a:solidFill>
            <a:schemeClr val="accent5"/>
          </a:solidFill>
          <a:ln w="63500">
            <a:solidFill>
              <a:schemeClr val="accent3">
                <a:hueOff val="198700"/>
                <a:satOff val="21248"/>
                <a:lumOff val="19305"/>
              </a:schemeClr>
            </a:solidFill>
          </a:ln>
        </p:spPr>
        <p:txBody>
          <a:bodyPr tIns="91439" bIns="91439" anchor="ctr"/>
          <a:lstStyle/>
          <a:p>
            <a:pPr defTabSz="182823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188" name="Efesios 1:3-14"/>
          <p:cNvSpPr/>
          <p:nvPr/>
        </p:nvSpPr>
        <p:spPr>
          <a:xfrm>
            <a:off x="16947201" y="2479123"/>
            <a:ext cx="6550444" cy="1342219"/>
          </a:xfrm>
          <a:prstGeom prst="roundRect">
            <a:avLst>
              <a:gd name="adj" fmla="val 19959"/>
            </a:avLst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  <a:effectLst>
            <a:outerShdw sx="100000" sy="100000" kx="0" ky="0" algn="b" rotWithShape="0" blurRad="444500" dist="165100" dir="2211502">
              <a:srgbClr val="000000">
                <a:alpha val="9780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Efesios 1:3-14</a:t>
            </a:r>
          </a:p>
        </p:txBody>
      </p:sp>
      <p:sp>
        <p:nvSpPr>
          <p:cNvPr id="189" name="Arrow"/>
          <p:cNvSpPr/>
          <p:nvPr/>
        </p:nvSpPr>
        <p:spPr>
          <a:xfrm>
            <a:off x="7292779" y="2372294"/>
            <a:ext cx="9798442" cy="1555877"/>
          </a:xfrm>
          <a:prstGeom prst="rightArrow">
            <a:avLst>
              <a:gd name="adj1" fmla="val 73869"/>
              <a:gd name="adj2" fmla="val 72015"/>
            </a:avLst>
          </a:prstGeom>
          <a:solidFill>
            <a:srgbClr val="B4B4B4">
              <a:alpha val="41740"/>
            </a:srgbClr>
          </a:solidFill>
          <a:ln w="25400">
            <a:solidFill>
              <a:srgbClr val="000000">
                <a:alpha val="16630"/>
              </a:srgbClr>
            </a:solidFill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190" name="Rounded Rectangle"/>
          <p:cNvSpPr/>
          <p:nvPr/>
        </p:nvSpPr>
        <p:spPr>
          <a:xfrm>
            <a:off x="447510" y="4848699"/>
            <a:ext cx="11362393" cy="8554772"/>
          </a:xfrm>
          <a:prstGeom prst="roundRect">
            <a:avLst>
              <a:gd name="adj" fmla="val 7501"/>
            </a:avLst>
          </a:prstGeom>
          <a:solidFill>
            <a:srgbClr val="5A5F5E"/>
          </a:solidFill>
          <a:ln w="12700">
            <a:miter lim="400000"/>
          </a:ln>
          <a:effectLst>
            <a:outerShdw sx="100000" sy="100000" kx="0" ky="0" algn="b" rotWithShape="0" blurRad="266700" dist="63500" dir="21526324">
              <a:srgbClr val="000000">
                <a:alpha val="97804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191" name="TextBox 9"/>
          <p:cNvSpPr txBox="1"/>
          <p:nvPr/>
        </p:nvSpPr>
        <p:spPr>
          <a:xfrm>
            <a:off x="686452" y="4856372"/>
            <a:ext cx="11362394" cy="8310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11" tIns="91411" rIns="91411" bIns="91411">
            <a:spAutoFit/>
          </a:bodyPr>
          <a:lstStyle/>
          <a:p>
            <a:pPr algn="ctr" defTabSz="1828236">
              <a:lnSpc>
                <a:spcPct val="100000"/>
              </a:lnSpc>
              <a:spcBef>
                <a:spcPts val="80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Sin Cristo: </a:t>
            </a:r>
            <a:r>
              <a:rPr sz="4400"/>
              <a:t>no perdón/no esperanza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Bendiciones Espirituales 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somos escogidos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Hijos de Dios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aceptados -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redimidos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Perdonados –</a:t>
            </a:r>
          </a:p>
          <a:p>
            <a:pPr marL="876029" indent="-876029" defTabSz="1828236">
              <a:lnSpc>
                <a:spcPct val="100000"/>
              </a:lnSpc>
              <a:spcBef>
                <a:spcPts val="800"/>
              </a:spcBef>
              <a:buClr>
                <a:schemeClr val="accent3">
                  <a:hueOff val="198700"/>
                  <a:satOff val="21248"/>
                  <a:lumOff val="19305"/>
                </a:schemeClr>
              </a:buClr>
              <a:buSzPct val="100000"/>
              <a:buAutoNum type="arabicPeriod" startAt="1"/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Herencia celestial </a:t>
            </a:r>
          </a:p>
        </p:txBody>
      </p:sp>
      <p:sp>
        <p:nvSpPr>
          <p:cNvPr id="192" name="Efesios 2:12"/>
          <p:cNvSpPr/>
          <p:nvPr/>
        </p:nvSpPr>
        <p:spPr>
          <a:xfrm>
            <a:off x="886355" y="2473567"/>
            <a:ext cx="6550444" cy="1342218"/>
          </a:xfrm>
          <a:prstGeom prst="roundRect">
            <a:avLst>
              <a:gd name="adj" fmla="val 19959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ffectLst>
            <a:outerShdw sx="100000" sy="100000" kx="0" ky="0" algn="b" rotWithShape="0" blurRad="444500" dist="165100" dir="2211502">
              <a:srgbClr val="000000">
                <a:alpha val="9780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Efesios 2:12</a:t>
            </a:r>
          </a:p>
        </p:txBody>
      </p:sp>
      <p:pic>
        <p:nvPicPr>
          <p:cNvPr id="193" name="Lo que TENEMOS EN CRISTO Lo que TENEMOS EN CRISTO" descr="Lo que TENEMOS EN CRISTO Lo que TENEMOS EN CRISTO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2217" y="86881"/>
            <a:ext cx="19002878" cy="1844676"/>
          </a:xfrm>
          <a:prstGeom prst="rect">
            <a:avLst/>
          </a:prstGeom>
          <a:effectLst>
            <a:outerShdw sx="100000" sy="100000" kx="0" ky="0" algn="b" rotWithShape="0" blurRad="355600" dist="203200" dir="5400000">
              <a:srgbClr val="000000">
                <a:alpha val="9688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1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6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1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6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1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6" dur="5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3"/>
      <p:bldP build="whole" bldLvl="1" animBg="1" rev="0" advAuto="0" spid="187" grpId="1"/>
      <p:bldP build="p" bldLvl="5" animBg="1" rev="0" advAuto="0" spid="186" grpId="4"/>
      <p:bldP build="whole" bldLvl="1" animBg="1" rev="0" advAuto="0" spid="1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90622" y="532570"/>
            <a:ext cx="7205120" cy="12650860"/>
          </a:xfrm>
          <a:prstGeom prst="rect">
            <a:avLst/>
          </a:prstGeom>
        </p:spPr>
      </p:pic>
      <p:sp>
        <p:nvSpPr>
          <p:cNvPr id="196" name="Toda bendición espiritual en Cristo.…"/>
          <p:cNvSpPr txBox="1"/>
          <p:nvPr/>
        </p:nvSpPr>
        <p:spPr>
          <a:xfrm>
            <a:off x="232950" y="2415222"/>
            <a:ext cx="16754511" cy="1131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68255" indent="-968255" defTabSz="821531">
              <a:lnSpc>
                <a:spcPct val="90000"/>
              </a:lnSpc>
              <a:spcBef>
                <a:spcPts val="2600"/>
              </a:spcBef>
              <a:buSzPct val="80000"/>
              <a:buBlip>
                <a:blip r:embed="rId3"/>
              </a:buBlip>
              <a:defRPr sz="6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Toda bendición espiritual en Cristo.</a:t>
            </a:r>
          </a:p>
          <a:p>
            <a:pPr marL="968255" indent="-968255" defTabSz="821531">
              <a:lnSpc>
                <a:spcPct val="90000"/>
              </a:lnSpc>
              <a:spcBef>
                <a:spcPts val="2600"/>
              </a:spcBef>
              <a:buSzPct val="80000"/>
              <a:buBlip>
                <a:blip r:embed="rId3"/>
              </a:buBlip>
              <a:defRPr sz="6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HAY NINGUNA BENDICION FUERA DE CRISTO (Efesios 1:3- Romanos 8:1)</a:t>
            </a:r>
          </a:p>
          <a:p>
            <a:pPr lvl="1" marL="1577482" indent="-1056782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4"/>
              </a:buBlip>
              <a:defRPr sz="6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Salvación</a:t>
            </a:r>
            <a:r>
              <a:t> Solamente en Cristo          (2 Tim 2:10)</a:t>
            </a:r>
          </a:p>
          <a:p>
            <a:pPr lvl="1" marL="1577482" indent="-1056782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4"/>
              </a:buBlip>
              <a:defRPr sz="6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Salvación</a:t>
            </a:r>
            <a:r>
              <a:t>  SOLAMENTE es por medio de Cristo (Hch 4:12; Juan 14:6)</a:t>
            </a:r>
          </a:p>
          <a:p>
            <a:pPr lvl="1" marL="1577482" indent="-1056782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4"/>
              </a:buBlip>
              <a:defRPr sz="6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Salvación</a:t>
            </a:r>
            <a:r>
              <a:t> se OBTIENE cuando se oye,Cree y Obedece el evangelio (Hch 11:14; Rom 10:9-17; Maros 16:16; Hch 2:38)</a:t>
            </a:r>
          </a:p>
        </p:txBody>
      </p:sp>
      <p:pic>
        <p:nvPicPr>
          <p:cNvPr id="197" name="Lo que TENEMOS EN CRISTO Lo que TENEMOS EN CRISTO" descr="Lo que TENEMOS EN CRISTO Lo que TENEMOS EN CRISTO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2217" y="86881"/>
            <a:ext cx="19002878" cy="1844676"/>
          </a:xfrm>
          <a:prstGeom prst="rect">
            <a:avLst/>
          </a:prstGeom>
          <a:effectLst>
            <a:outerShdw sx="100000" sy="100000" kx="0" ky="0" algn="b" rotWithShape="0" blurRad="355600" dist="203200" dir="5400000">
              <a:srgbClr val="000000">
                <a:alpha val="9688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08792" y="990450"/>
            <a:ext cx="7205120" cy="12650860"/>
          </a:xfrm>
          <a:prstGeom prst="rect">
            <a:avLst/>
          </a:prstGeom>
        </p:spPr>
      </p:pic>
      <p:sp>
        <p:nvSpPr>
          <p:cNvPr id="200" name="Reconciliación —  “en Cristo” Somos  reconciliados con Dios  — Efe 2:12-17…"/>
          <p:cNvSpPr txBox="1"/>
          <p:nvPr/>
        </p:nvSpPr>
        <p:spPr>
          <a:xfrm>
            <a:off x="-94374" y="907718"/>
            <a:ext cx="16754511" cy="1239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90000"/>
              </a:lnSpc>
              <a:spcBef>
                <a:spcPts val="2600"/>
              </a:spcBef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lvl="1" marL="1593740" indent="-1073040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3"/>
              </a:buBlip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Reconciliación</a:t>
            </a:r>
            <a:r>
              <a:t> —  “en Cristo” Somos  reconciliados con Dios  — Efe 2:12-17</a:t>
            </a:r>
          </a:p>
          <a:p>
            <a:pPr lvl="1" marL="1593740" indent="-1073040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3"/>
              </a:buBlip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Redención, perdonados</a:t>
            </a:r>
            <a:r>
              <a:t> de pecados —</a:t>
            </a:r>
          </a:p>
          <a:p>
            <a:pPr lvl="1" marL="1593740" indent="-1073040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3"/>
              </a:buBlip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En Estado de Pecado,  estamos cautivos, esclavizados a la merced de Satan.          2 Tim 2:26</a:t>
            </a:r>
          </a:p>
          <a:p>
            <a:pPr lvl="1" marL="1593740" indent="-1073040" defTabSz="821531">
              <a:lnSpc>
                <a:spcPct val="90000"/>
              </a:lnSpc>
              <a:spcBef>
                <a:spcPts val="1800"/>
              </a:spcBef>
              <a:buSzPct val="80000"/>
              <a:buBlip>
                <a:blip r:embed="rId3"/>
              </a:buBlip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Dios nos PERDONA por medio de la sangre de Jesus, por lo tanto somos redimidos. [2 Cor. 5:18,19;  Col. 1:14]</a:t>
            </a:r>
          </a:p>
        </p:txBody>
      </p:sp>
      <p:pic>
        <p:nvPicPr>
          <p:cNvPr id="201" name="Lo que TENEMOS EN CRISTO Lo que TENEMOS EN CRISTO" descr="Lo que TENEMOS EN CRISTO Lo que TENEMOS EN CRISTO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2217" y="86881"/>
            <a:ext cx="19002878" cy="1844676"/>
          </a:xfrm>
          <a:prstGeom prst="rect">
            <a:avLst/>
          </a:prstGeom>
          <a:effectLst>
            <a:outerShdw sx="100000" sy="100000" kx="0" ky="0" algn="b" rotWithShape="0" blurRad="355600" dist="203200" dir="5400000">
              <a:srgbClr val="000000">
                <a:alpha val="9688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17947" y="801794"/>
            <a:ext cx="7205120" cy="12650860"/>
          </a:xfrm>
          <a:prstGeom prst="rect">
            <a:avLst/>
          </a:prstGeom>
        </p:spPr>
      </p:pic>
      <p:sp>
        <p:nvSpPr>
          <p:cNvPr id="204" name="TODA BENDICION ESPIRITUAL- Efe1:3…"/>
          <p:cNvSpPr txBox="1"/>
          <p:nvPr/>
        </p:nvSpPr>
        <p:spPr>
          <a:xfrm>
            <a:off x="437527" y="2790143"/>
            <a:ext cx="16754512" cy="9737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1176802" indent="-1176802" defTabSz="821531">
              <a:lnSpc>
                <a:spcPct val="90000"/>
              </a:lnSpc>
              <a:spcBef>
                <a:spcPts val="2600"/>
              </a:spcBef>
              <a:buSzPct val="80000"/>
              <a:buBlip>
                <a:blip r:embed="rId3"/>
              </a:buBlip>
              <a:defRPr sz="7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TODA BENDICION ESPIRITUAL- Efe1:3</a:t>
            </a:r>
          </a:p>
          <a:p>
            <a:pPr lvl="1" marL="1827630" indent="-1306930" defTabSz="821531">
              <a:lnSpc>
                <a:spcPct val="90000"/>
              </a:lnSpc>
              <a:spcBef>
                <a:spcPts val="2800"/>
              </a:spcBef>
              <a:buSzPct val="80000"/>
              <a:buBlip>
                <a:blip r:embed="rId4"/>
              </a:buBlip>
              <a:defRPr sz="7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SALVOS DE LA CONDENACION</a:t>
            </a:r>
            <a:r>
              <a:t>    Romanos 8:1; 6:16-18; Gal 3:13; 5:1</a:t>
            </a:r>
          </a:p>
          <a:p>
            <a:pPr lvl="1" marL="1827630" indent="-1306930" defTabSz="821531">
              <a:lnSpc>
                <a:spcPct val="90000"/>
              </a:lnSpc>
              <a:spcBef>
                <a:spcPts val="2800"/>
              </a:spcBef>
              <a:buSzPct val="80000"/>
              <a:buBlip>
                <a:blip r:embed="rId4"/>
              </a:buBlip>
              <a:defRPr sz="7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VIDA ETERNA</a:t>
            </a:r>
            <a:r>
              <a:t>— 1 Juan 5:11-12; Rom. 6:23; Juan 1:4; 14:6; 2 Tim. 1:1</a:t>
            </a:r>
          </a:p>
        </p:txBody>
      </p:sp>
      <p:pic>
        <p:nvPicPr>
          <p:cNvPr id="205" name="Lo que TENEMOS EN CRISTO Lo que TENEMOS EN CRISTO" descr="Lo que TENEMOS EN CRISTO Lo que TENEMOS EN CRISTO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2217" y="86881"/>
            <a:ext cx="19002878" cy="1844676"/>
          </a:xfrm>
          <a:prstGeom prst="rect">
            <a:avLst/>
          </a:prstGeom>
          <a:effectLst>
            <a:outerShdw sx="100000" sy="100000" kx="0" ky="0" algn="b" rotWithShape="0" blurRad="355600" dist="203200" dir="5400000">
              <a:srgbClr val="000000">
                <a:alpha val="9688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971" y="1154112"/>
            <a:ext cx="7205120" cy="12650860"/>
          </a:xfrm>
          <a:prstGeom prst="rect">
            <a:avLst/>
          </a:prstGeom>
        </p:spPr>
      </p:pic>
      <p:sp>
        <p:nvSpPr>
          <p:cNvPr id="208" name="2 Corintios 5:17 - Nueva Criatura…"/>
          <p:cNvSpPr txBox="1"/>
          <p:nvPr/>
        </p:nvSpPr>
        <p:spPr>
          <a:xfrm>
            <a:off x="7668488" y="4020248"/>
            <a:ext cx="16109205" cy="687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 Corintios 5:17 - </a:t>
            </a:r>
            <a:r>
              <a:rPr b="1"/>
              <a:t>Nueva Criatura</a:t>
            </a:r>
          </a:p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Pedro 2:9 - </a:t>
            </a:r>
            <a:r>
              <a:rPr b="1"/>
              <a:t>Escogidos</a:t>
            </a:r>
            <a:r>
              <a:t>, </a:t>
            </a:r>
            <a:r>
              <a:rPr b="1"/>
              <a:t>Nación santa</a:t>
            </a:r>
          </a:p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Galatas 3:26,27 - </a:t>
            </a:r>
            <a:r>
              <a:rPr b="1"/>
              <a:t>Hijos de Dios</a:t>
            </a:r>
            <a:r>
              <a:t> </a:t>
            </a:r>
          </a:p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Corintios 1:2 - santos </a:t>
            </a:r>
            <a:r>
              <a:rPr b="1"/>
              <a:t>santificados</a:t>
            </a:r>
          </a:p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Efesios 2:5,6 - </a:t>
            </a:r>
            <a:r>
              <a:rPr b="1"/>
              <a:t>Tenemos vida en Cristo</a:t>
            </a:r>
          </a:p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Efesios 5:8 - Hijos de luz</a:t>
            </a:r>
          </a:p>
          <a:p>
            <a:pPr marL="942975" indent="-942975" defTabSz="821531">
              <a:lnSpc>
                <a:spcPct val="90000"/>
              </a:lnSpc>
              <a:spcBef>
                <a:spcPts val="1900"/>
              </a:spcBef>
              <a:buSzPct val="80000"/>
              <a:buBlip>
                <a:blip r:embed="rId3"/>
              </a:buBlip>
              <a:defRPr sz="5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Romans 3:24 - </a:t>
            </a:r>
            <a:r>
              <a:rPr b="1"/>
              <a:t>justificados</a:t>
            </a:r>
            <a:r>
              <a:t>, </a:t>
            </a:r>
            <a:r>
              <a:rPr b="1"/>
              <a:t>redimidos</a:t>
            </a:r>
          </a:p>
        </p:txBody>
      </p:sp>
      <p:sp>
        <p:nvSpPr>
          <p:cNvPr id="209" name="Text"/>
          <p:cNvSpPr txBox="1"/>
          <p:nvPr/>
        </p:nvSpPr>
        <p:spPr>
          <a:xfrm>
            <a:off x="6872709" y="2225014"/>
            <a:ext cx="17238834" cy="1489076"/>
          </a:xfrm>
          <a:prstGeom prst="rect">
            <a:avLst/>
          </a:prstGeom>
          <a:solidFill>
            <a:srgbClr val="96A9B4">
              <a:alpha val="54176"/>
            </a:srgbClr>
          </a:solidFill>
          <a:ln w="12700">
            <a:miter lim="400000"/>
          </a:ln>
        </p:spPr>
        <p:txBody>
          <a:bodyPr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8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210" name="Lo que TENEMOS EN CRISTO Lo que TENEMOS EN CRISTO" descr="Lo que TENEMOS EN CRISTO Lo que TENEMOS EN CRISTO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2217" y="86881"/>
            <a:ext cx="19002878" cy="1844676"/>
          </a:xfrm>
          <a:prstGeom prst="rect">
            <a:avLst/>
          </a:prstGeom>
          <a:effectLst>
            <a:outerShdw sx="100000" sy="100000" kx="0" ky="0" algn="b" rotWithShape="0" blurRad="355600" dist="203200" dir="5400000">
              <a:srgbClr val="000000">
                <a:alpha val="9688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