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.jpeg" ContentType="image/jpeg"/>
  <Override PartName="/ppt/notesSlides/notesSlide3.xml" ContentType="application/vnd.openxmlformats-officedocument.presentationml.notesSlide+xml"/>
  <Override PartName="/ppt/media/image4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68AE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381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381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381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381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381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381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68AE"/>
        </a:fontRef>
        <a:srgbClr val="0068A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AF1"/>
          </a:solidFill>
        </a:fill>
      </a:tcStyle>
    </a:wholeTbl>
    <a:band2H>
      <a:tcTxStyle b="def" i="def"/>
      <a:tcStyle>
        <a:tcBdr/>
        <a:fill>
          <a:solidFill>
            <a:srgbClr val="0068AE"/>
          </a:solidFill>
        </a:fill>
      </a:tcStyle>
    </a:band2H>
    <a:firstCol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68AE"/>
              </a:solidFill>
              <a:prstDash val="solid"/>
              <a:round/>
            </a:ln>
          </a:top>
          <a:bottom>
            <a:ln w="254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68AE"/>
          </a:solidFill>
        </a:fill>
      </a:tcStyle>
    </a:lastRow>
    <a:fir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68AE"/>
              </a:solidFill>
              <a:prstDash val="solid"/>
              <a:round/>
            </a:ln>
          </a:top>
          <a:bottom>
            <a:ln w="254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CAD2E3"/>
          </a:solidFill>
        </a:fill>
      </a:tcStyle>
    </a:wholeTbl>
    <a:band2H>
      <a:tcTxStyle b="def" i="def"/>
      <a:tcStyle>
        <a:tcBdr/>
        <a:fill>
          <a:solidFill>
            <a:srgbClr val="E6EAF1"/>
          </a:solidFill>
        </a:fill>
      </a:tcStyle>
    </a:band2H>
    <a:firstCol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0068AE"/>
          </a:solidFill>
        </a:fill>
      </a:tcStyle>
    </a:firstCol>
    <a:la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381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0068AE"/>
          </a:solidFill>
        </a:fill>
      </a:tcStyle>
    </a:lastRow>
    <a:fir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381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0068A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0068A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solidFill>
            <a:srgbClr val="0068AE">
              <a:alpha val="20000"/>
            </a:srgbClr>
          </a:solidFill>
        </a:fill>
      </a:tcStyle>
    </a:firstCol>
    <a:la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50800" cap="flat">
              <a:solidFill>
                <a:srgbClr val="0068AE"/>
              </a:solidFill>
              <a:prstDash val="solid"/>
              <a:round/>
            </a:ln>
          </a:top>
          <a:bottom>
            <a:ln w="127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68AE"/>
        </a:fontRef>
        <a:srgbClr val="0068AE"/>
      </a:tcTxStyle>
      <a:tcStyle>
        <a:tcBdr>
          <a:left>
            <a:ln w="12700" cap="flat">
              <a:solidFill>
                <a:srgbClr val="0068AE"/>
              </a:solidFill>
              <a:prstDash val="solid"/>
              <a:round/>
            </a:ln>
          </a:left>
          <a:right>
            <a:ln w="12700" cap="flat">
              <a:solidFill>
                <a:srgbClr val="0068AE"/>
              </a:solidFill>
              <a:prstDash val="solid"/>
              <a:round/>
            </a:ln>
          </a:right>
          <a:top>
            <a:ln w="12700" cap="flat">
              <a:solidFill>
                <a:srgbClr val="0068AE"/>
              </a:solidFill>
              <a:prstDash val="solid"/>
              <a:round/>
            </a:ln>
          </a:top>
          <a:bottom>
            <a:ln w="25400" cap="flat">
              <a:solidFill>
                <a:srgbClr val="0068AE"/>
              </a:solidFill>
              <a:prstDash val="solid"/>
              <a:round/>
            </a:ln>
          </a:bottom>
          <a:insideH>
            <a:ln w="12700" cap="flat">
              <a:solidFill>
                <a:srgbClr val="0068AE"/>
              </a:solidFill>
              <a:prstDash val="solid"/>
              <a:round/>
            </a:ln>
          </a:insideH>
          <a:insideV>
            <a:ln w="12700" cap="flat">
              <a:solidFill>
                <a:srgbClr val="0068A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1 Juan 5:19 </a:t>
            </a:r>
          </a:p>
          <a:p>
            <a:pPr>
              <a:defRPr b="1"/>
            </a:pPr>
            <a:r>
              <a:t>Sabemos que somos De Dios y el mundo entero está bajo el maligno. </a:t>
            </a:r>
          </a:p>
          <a:p>
            <a:pPr>
              <a:defRPr b="1"/>
            </a:pPr>
          </a:p>
          <a:p>
            <a:pPr>
              <a:defRPr b="1"/>
            </a:pPr>
            <a:r>
              <a:t>Juan 8:44 </a:t>
            </a:r>
          </a:p>
          <a:p>
            <a:pPr>
              <a:defRPr b="1"/>
            </a:pPr>
            <a:r>
              <a:t>Vosotros sois de. Uestro padre el diablo y los deseos de. Vuestro padre queréis hacer.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Romanos 8:5-8 </a:t>
            </a:r>
          </a:p>
          <a:p>
            <a:pPr/>
            <a:r>
              <a:t>Rom 8:5  Porque los que viven conforme a la carne, ponen la mente en las cosas de la carne, pero los que viven conforme al Espíritu, en las cosas del Espíritu.</a:t>
            </a:r>
          </a:p>
          <a:p>
            <a:pPr/>
            <a:r>
              <a:t>Rom 8:6  Porque la mente puesta en la carne es muerte, pero la mente puesta en el Espíritu es vida y paz;</a:t>
            </a:r>
          </a:p>
          <a:p>
            <a:pPr/>
            <a:r>
              <a:t>Rom 8:7  ya que la mente puesta en la carne es enemiga de Dios, porque no se sujeta a la ley de Dios, pues ni siquiera puede hacerlo,</a:t>
            </a:r>
          </a:p>
          <a:p>
            <a:pPr/>
            <a:r>
              <a:t>Rom 8:8  y los que están en la carne no pueden agradar a Dios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Isaías 1:6 Desde la planta del pie hasta la cabeza no hay en él cosa sana, sino herida, hinchazón y podrida llaga; no están curadas, ni vendadas, ni suavizadas con aceite.</a:t>
            </a:r>
          </a:p>
          <a:p>
            <a:pPr/>
          </a:p>
          <a:p>
            <a:pPr/>
            <a:r>
              <a:t>Mateo 12:35 El hombre bueno, del buen tesoro del corazón saca buenas cosas; y el hombre malo, del mal tesoro saca malas cosas.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2Pe 2:5  si no perdonó al mundo antiguo, sino que guardó a Noé, un predicador de justicia, con otros siete, cuando trajo el diluvio sobre el mundo de los impíos;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Apocalipsis 3:7 Escribe al ángel de la iglesia en Filadelfia: Esto dice el Santo, el Verdadero, el que tiene la llave de David, el que abre y ninguno cierra, y cierra y ninguno abre: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hape 3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 Oír......17 Así que la fe es por el oír, y el oír, por la palabra de Dios.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CREER....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 8:  m. 24    Por eso os dije que moriréis en vuestros pecados; porque si no creéis que yo soy, en vuestros pecados moriréis.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Heb 11:6    Pero sin fe es imposible agradar a Dios; porque es necesario que el que a Dios se acerca, crea que le hay, y que es galardonador de los que le buscan.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ARREPENTIRSE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Luk 13:1    En este mismo tiempo estaban allí unos que le contaban acerca de los galileos, cuya sangre Pilato había mezclado con sus sacrificios.Luk 13:2    Y respondiendo Jesús, les dijo: ¿Pensáis que estos galileos, porque padecieron tales cosas, eran más pecadores que todos los galileos?Luk 13:3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    Os digo: No, antes si no os arrepentís, todos pereceréis igualmente.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Act 17:30    Pero Dios, habiendo pasado por alto los tiempos de esta ignorancia, ahora demanda a todos los hombres en todo lugar, que se arrepientan;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CONFESAR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10:32    Cualquiera, pues, que me confesare delante de los hombres, también yo le confesaré delante de mi Padre que está en el cielo.Mat 10:33    Y cualquiera que me negare delante de los hombres, también yo le negaré delante de mi Padre que está en el cielo.</a:t>
            </a: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 defTabSz="457200">
              <a:lnSpc>
                <a:spcPct val="125000"/>
              </a:lnSpc>
              <a:spcBef>
                <a:spcPts val="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Rom 10:9    Que si confesares con tu boca al Señor Jesús, y creyeres en tu corazón que Dios le levantó de los muertos, serás salvo.Rom 10:10    Porque con el corazón se cree para justicia, mas con la boca se hace confesión para salvación.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hape 4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/>
            <a:r>
              <a:t>La tarea no iba a ser fácil Dios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0068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/>
          <p:cNvSpPr/>
          <p:nvPr/>
        </p:nvSpPr>
        <p:spPr>
          <a:xfrm>
            <a:off x="6627811" y="6429375"/>
            <a:ext cx="285752" cy="20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chemeClr val="accent2"/>
              </a:gs>
            </a:gsLst>
            <a:lin ang="8100000"/>
          </a:gra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75" name="Group"/>
          <p:cNvGrpSpPr/>
          <p:nvPr/>
        </p:nvGrpSpPr>
        <p:grpSpPr>
          <a:xfrm>
            <a:off x="3175" y="4267200"/>
            <a:ext cx="9140825" cy="2590800"/>
            <a:chOff x="0" y="0"/>
            <a:chExt cx="9140825" cy="2590800"/>
          </a:xfrm>
        </p:grpSpPr>
        <p:sp>
          <p:nvSpPr>
            <p:cNvPr id="12" name="Rectangle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grpSp>
          <p:nvGrpSpPr>
            <p:cNvPr id="24" name="Group"/>
            <p:cNvGrpSpPr/>
            <p:nvPr/>
          </p:nvGrpSpPr>
          <p:grpSpPr>
            <a:xfrm>
              <a:off x="5597525" y="1630362"/>
              <a:ext cx="1257301" cy="827090"/>
              <a:chOff x="0" y="0"/>
              <a:chExt cx="1257300" cy="827089"/>
            </a:xfrm>
          </p:grpSpPr>
          <p:sp>
            <p:nvSpPr>
              <p:cNvPr id="13" name="Oval"/>
              <p:cNvSpPr/>
              <p:nvPr/>
            </p:nvSpPr>
            <p:spPr>
              <a:xfrm>
                <a:off x="252412" y="150812"/>
                <a:ext cx="844552" cy="519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4" name="Oval"/>
              <p:cNvSpPr/>
              <p:nvPr/>
            </p:nvSpPr>
            <p:spPr>
              <a:xfrm>
                <a:off x="315911" y="198437"/>
                <a:ext cx="717554" cy="4365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5" name="Oval"/>
              <p:cNvSpPr/>
              <p:nvPr/>
            </p:nvSpPr>
            <p:spPr>
              <a:xfrm>
                <a:off x="404811" y="249237"/>
                <a:ext cx="546103" cy="3286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6" name="Oval"/>
              <p:cNvSpPr/>
              <p:nvPr/>
            </p:nvSpPr>
            <p:spPr>
              <a:xfrm>
                <a:off x="468312" y="287337"/>
                <a:ext cx="415926" cy="252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7" name="Oval"/>
              <p:cNvSpPr/>
              <p:nvPr/>
            </p:nvSpPr>
            <p:spPr>
              <a:xfrm>
                <a:off x="522287" y="328612"/>
                <a:ext cx="304803" cy="1698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8" name="Shape"/>
              <p:cNvSpPr/>
              <p:nvPr/>
            </p:nvSpPr>
            <p:spPr>
              <a:xfrm>
                <a:off x="76199" y="-1"/>
                <a:ext cx="608014" cy="255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9" name="Shape"/>
              <p:cNvSpPr/>
              <p:nvPr/>
            </p:nvSpPr>
            <p:spPr>
              <a:xfrm>
                <a:off x="266700" y="722312"/>
                <a:ext cx="704850" cy="104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0" name="Shape"/>
              <p:cNvSpPr/>
              <p:nvPr/>
            </p:nvSpPr>
            <p:spPr>
              <a:xfrm>
                <a:off x="-1" y="303212"/>
                <a:ext cx="141289" cy="342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66675" y="47625"/>
                <a:ext cx="1190626" cy="731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2" name="Shape"/>
              <p:cNvSpPr/>
              <p:nvPr/>
            </p:nvSpPr>
            <p:spPr>
              <a:xfrm>
                <a:off x="809625" y="9525"/>
                <a:ext cx="152400" cy="47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3" name="Oval"/>
              <p:cNvSpPr/>
              <p:nvPr/>
            </p:nvSpPr>
            <p:spPr>
              <a:xfrm>
                <a:off x="608012" y="369887"/>
                <a:ext cx="133353" cy="841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grpSp>
          <p:nvGrpSpPr>
            <p:cNvPr id="43" name="Group"/>
            <p:cNvGrpSpPr/>
            <p:nvPr/>
          </p:nvGrpSpPr>
          <p:grpSpPr>
            <a:xfrm>
              <a:off x="2816225" y="1497012"/>
              <a:ext cx="2581276" cy="1084265"/>
              <a:chOff x="0" y="0"/>
              <a:chExt cx="2581274" cy="1084264"/>
            </a:xfrm>
          </p:grpSpPr>
          <p:sp>
            <p:nvSpPr>
              <p:cNvPr id="25" name="Oval"/>
              <p:cNvSpPr/>
              <p:nvPr/>
            </p:nvSpPr>
            <p:spPr>
              <a:xfrm>
                <a:off x="781050" y="481012"/>
                <a:ext cx="1012826" cy="5984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6" name="Oval"/>
              <p:cNvSpPr/>
              <p:nvPr/>
            </p:nvSpPr>
            <p:spPr>
              <a:xfrm>
                <a:off x="854075" y="519112"/>
                <a:ext cx="862015" cy="52705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7" name="Oval"/>
              <p:cNvSpPr/>
              <p:nvPr/>
            </p:nvSpPr>
            <p:spPr>
              <a:xfrm>
                <a:off x="896937" y="552450"/>
                <a:ext cx="795341" cy="4746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8" name="Oval"/>
              <p:cNvSpPr/>
              <p:nvPr/>
            </p:nvSpPr>
            <p:spPr>
              <a:xfrm>
                <a:off x="939800" y="581025"/>
                <a:ext cx="704850" cy="4095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29" name="Oval"/>
              <p:cNvSpPr/>
              <p:nvPr/>
            </p:nvSpPr>
            <p:spPr>
              <a:xfrm>
                <a:off x="966787" y="593725"/>
                <a:ext cx="655638" cy="3810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0" name="Oval"/>
              <p:cNvSpPr/>
              <p:nvPr/>
            </p:nvSpPr>
            <p:spPr>
              <a:xfrm>
                <a:off x="1049337" y="627062"/>
                <a:ext cx="485777" cy="3048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1" name="Oval"/>
              <p:cNvSpPr/>
              <p:nvPr/>
            </p:nvSpPr>
            <p:spPr>
              <a:xfrm>
                <a:off x="1111250" y="674687"/>
                <a:ext cx="360365" cy="2143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2" name="Oval"/>
              <p:cNvSpPr/>
              <p:nvPr/>
            </p:nvSpPr>
            <p:spPr>
              <a:xfrm>
                <a:off x="1216025" y="739775"/>
                <a:ext cx="142877" cy="9525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3" name="Shape"/>
              <p:cNvSpPr/>
              <p:nvPr/>
            </p:nvSpPr>
            <p:spPr>
              <a:xfrm>
                <a:off x="1284287" y="303212"/>
                <a:ext cx="712790" cy="29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4" name="Shape"/>
              <p:cNvSpPr/>
              <p:nvPr/>
            </p:nvSpPr>
            <p:spPr>
              <a:xfrm>
                <a:off x="581025" y="350837"/>
                <a:ext cx="1416050" cy="73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5" name="Shape"/>
              <p:cNvSpPr/>
              <p:nvPr/>
            </p:nvSpPr>
            <p:spPr>
              <a:xfrm>
                <a:off x="485775" y="312737"/>
                <a:ext cx="646113" cy="771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6" name="Shape"/>
              <p:cNvSpPr/>
              <p:nvPr/>
            </p:nvSpPr>
            <p:spPr>
              <a:xfrm>
                <a:off x="1922461" y="655637"/>
                <a:ext cx="171452" cy="40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7" name="Shape"/>
              <p:cNvSpPr/>
              <p:nvPr/>
            </p:nvSpPr>
            <p:spPr>
              <a:xfrm>
                <a:off x="463550" y="85725"/>
                <a:ext cx="1325563" cy="23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8" name="Shape"/>
              <p:cNvSpPr/>
              <p:nvPr/>
            </p:nvSpPr>
            <p:spPr>
              <a:xfrm>
                <a:off x="144461" y="352425"/>
                <a:ext cx="271464" cy="731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39" name="Shape"/>
              <p:cNvSpPr/>
              <p:nvPr/>
            </p:nvSpPr>
            <p:spPr>
              <a:xfrm>
                <a:off x="1865311" y="190500"/>
                <a:ext cx="571502" cy="89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0" name="Shape"/>
              <p:cNvSpPr/>
              <p:nvPr/>
            </p:nvSpPr>
            <p:spPr>
              <a:xfrm>
                <a:off x="860425" y="-1"/>
                <a:ext cx="1711325" cy="67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1" name="Shape"/>
              <p:cNvSpPr/>
              <p:nvPr/>
            </p:nvSpPr>
            <p:spPr>
              <a:xfrm>
                <a:off x="2425700" y="712787"/>
                <a:ext cx="155575" cy="37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2" name="Shape"/>
              <p:cNvSpPr/>
              <p:nvPr/>
            </p:nvSpPr>
            <p:spPr>
              <a:xfrm>
                <a:off x="0" y="66675"/>
                <a:ext cx="763588" cy="1017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grpSp>
          <p:nvGrpSpPr>
            <p:cNvPr id="61" name="Group"/>
            <p:cNvGrpSpPr/>
            <p:nvPr/>
          </p:nvGrpSpPr>
          <p:grpSpPr>
            <a:xfrm>
              <a:off x="6550025" y="1066799"/>
              <a:ext cx="2144715" cy="1303341"/>
              <a:chOff x="0" y="0"/>
              <a:chExt cx="2144714" cy="1303339"/>
            </a:xfrm>
          </p:grpSpPr>
          <p:sp>
            <p:nvSpPr>
              <p:cNvPr id="44" name="Shape"/>
              <p:cNvSpPr/>
              <p:nvPr/>
            </p:nvSpPr>
            <p:spPr>
              <a:xfrm>
                <a:off x="114300" y="66675"/>
                <a:ext cx="1906590" cy="116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5" name="Shape"/>
              <p:cNvSpPr/>
              <p:nvPr/>
            </p:nvSpPr>
            <p:spPr>
              <a:xfrm>
                <a:off x="0" y="9525"/>
                <a:ext cx="863601" cy="1169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6" name="Shape"/>
              <p:cNvSpPr/>
              <p:nvPr/>
            </p:nvSpPr>
            <p:spPr>
              <a:xfrm>
                <a:off x="1054100" y="-1"/>
                <a:ext cx="966789" cy="40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7" name="Shape"/>
              <p:cNvSpPr/>
              <p:nvPr/>
            </p:nvSpPr>
            <p:spPr>
              <a:xfrm>
                <a:off x="1774825" y="1027112"/>
                <a:ext cx="114302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8" name="Shape"/>
              <p:cNvSpPr/>
              <p:nvPr/>
            </p:nvSpPr>
            <p:spPr>
              <a:xfrm>
                <a:off x="598487" y="1131887"/>
                <a:ext cx="1119189" cy="17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49" name="Shape"/>
              <p:cNvSpPr/>
              <p:nvPr/>
            </p:nvSpPr>
            <p:spPr>
              <a:xfrm>
                <a:off x="1917700" y="466725"/>
                <a:ext cx="227015" cy="541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0" name="Shape"/>
              <p:cNvSpPr/>
              <p:nvPr/>
            </p:nvSpPr>
            <p:spPr>
              <a:xfrm>
                <a:off x="1481137" y="419100"/>
                <a:ext cx="131764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1" name="Shape"/>
              <p:cNvSpPr/>
              <p:nvPr/>
            </p:nvSpPr>
            <p:spPr>
              <a:xfrm>
                <a:off x="503237" y="304800"/>
                <a:ext cx="1138239" cy="68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2" name="Shape"/>
              <p:cNvSpPr/>
              <p:nvPr/>
            </p:nvSpPr>
            <p:spPr>
              <a:xfrm>
                <a:off x="350837" y="238125"/>
                <a:ext cx="1443039" cy="846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3" name="Shape"/>
              <p:cNvSpPr/>
              <p:nvPr/>
            </p:nvSpPr>
            <p:spPr>
              <a:xfrm>
                <a:off x="692150" y="209550"/>
                <a:ext cx="579439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4" name="Shape"/>
              <p:cNvSpPr/>
              <p:nvPr/>
            </p:nvSpPr>
            <p:spPr>
              <a:xfrm>
                <a:off x="531812" y="314325"/>
                <a:ext cx="104777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5" name="Oval"/>
              <p:cNvSpPr/>
              <p:nvPr/>
            </p:nvSpPr>
            <p:spPr>
              <a:xfrm>
                <a:off x="663575" y="393700"/>
                <a:ext cx="822327" cy="506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6" name="Oval"/>
              <p:cNvSpPr/>
              <p:nvPr/>
            </p:nvSpPr>
            <p:spPr>
              <a:xfrm>
                <a:off x="714375" y="428625"/>
                <a:ext cx="708027" cy="4302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7" name="Oval"/>
              <p:cNvSpPr/>
              <p:nvPr/>
            </p:nvSpPr>
            <p:spPr>
              <a:xfrm>
                <a:off x="765175" y="460375"/>
                <a:ext cx="612777" cy="369889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8" name="Oval"/>
              <p:cNvSpPr/>
              <p:nvPr/>
            </p:nvSpPr>
            <p:spPr>
              <a:xfrm>
                <a:off x="835025" y="504825"/>
                <a:ext cx="473077" cy="2809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59" name="Oval"/>
              <p:cNvSpPr/>
              <p:nvPr/>
            </p:nvSpPr>
            <p:spPr>
              <a:xfrm>
                <a:off x="892175" y="536575"/>
                <a:ext cx="352427" cy="2206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0" name="Oval"/>
              <p:cNvSpPr/>
              <p:nvPr/>
            </p:nvSpPr>
            <p:spPr>
              <a:xfrm>
                <a:off x="968375" y="584200"/>
                <a:ext cx="200027" cy="128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grpSp>
          <p:nvGrpSpPr>
            <p:cNvPr id="74" name="Group"/>
            <p:cNvGrpSpPr/>
            <p:nvPr/>
          </p:nvGrpSpPr>
          <p:grpSpPr>
            <a:xfrm>
              <a:off x="8378824" y="533399"/>
              <a:ext cx="674691" cy="409576"/>
              <a:chOff x="0" y="0"/>
              <a:chExt cx="674689" cy="409575"/>
            </a:xfrm>
          </p:grpSpPr>
          <p:sp>
            <p:nvSpPr>
              <p:cNvPr id="62" name="Shape"/>
              <p:cNvSpPr/>
              <p:nvPr/>
            </p:nvSpPr>
            <p:spPr>
              <a:xfrm>
                <a:off x="-1" y="257175"/>
                <a:ext cx="608015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3" name="Shape"/>
              <p:cNvSpPr/>
              <p:nvPr/>
            </p:nvSpPr>
            <p:spPr>
              <a:xfrm>
                <a:off x="55562" y="-1"/>
                <a:ext cx="409577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4" name="Shape"/>
              <p:cNvSpPr/>
              <p:nvPr/>
            </p:nvSpPr>
            <p:spPr>
              <a:xfrm>
                <a:off x="579437" y="66675"/>
                <a:ext cx="95253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5" name="Shape"/>
              <p:cNvSpPr/>
              <p:nvPr/>
            </p:nvSpPr>
            <p:spPr>
              <a:xfrm>
                <a:off x="150812" y="352425"/>
                <a:ext cx="304802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6" name="Shape"/>
              <p:cNvSpPr/>
              <p:nvPr/>
            </p:nvSpPr>
            <p:spPr>
              <a:xfrm>
                <a:off x="38100" y="28575"/>
                <a:ext cx="2555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7" name="Shape"/>
              <p:cNvSpPr/>
              <p:nvPr/>
            </p:nvSpPr>
            <p:spPr>
              <a:xfrm>
                <a:off x="331787" y="28575"/>
                <a:ext cx="295277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68" name="Shape"/>
              <p:cNvSpPr/>
              <p:nvPr/>
            </p:nvSpPr>
            <p:spPr>
              <a:xfrm>
                <a:off x="103187" y="53975"/>
                <a:ext cx="474664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grpSp>
            <p:nvGrpSpPr>
              <p:cNvPr id="73" name="Group"/>
              <p:cNvGrpSpPr/>
              <p:nvPr/>
            </p:nvGrpSpPr>
            <p:grpSpPr>
              <a:xfrm>
                <a:off x="160337" y="96837"/>
                <a:ext cx="360365" cy="209552"/>
                <a:chOff x="0" y="0"/>
                <a:chExt cx="360364" cy="209551"/>
              </a:xfrm>
            </p:grpSpPr>
            <p:sp>
              <p:nvSpPr>
                <p:cNvPr id="69" name="Oval"/>
                <p:cNvSpPr/>
                <p:nvPr/>
              </p:nvSpPr>
              <p:spPr>
                <a:xfrm>
                  <a:off x="0" y="0"/>
                  <a:ext cx="360365" cy="2095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70" name="Oval"/>
                <p:cNvSpPr/>
                <p:nvPr/>
              </p:nvSpPr>
              <p:spPr>
                <a:xfrm>
                  <a:off x="34925" y="22225"/>
                  <a:ext cx="288927" cy="1619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8AE"/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71" name="Oval"/>
                <p:cNvSpPr/>
                <p:nvPr/>
              </p:nvSpPr>
              <p:spPr>
                <a:xfrm>
                  <a:off x="79375" y="38100"/>
                  <a:ext cx="198439" cy="1301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72" name="Oval"/>
                <p:cNvSpPr/>
                <p:nvPr/>
              </p:nvSpPr>
              <p:spPr>
                <a:xfrm>
                  <a:off x="122237" y="63500"/>
                  <a:ext cx="115889" cy="74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8AE"/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8384894" y="6432655"/>
            <a:ext cx="301907" cy="288822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defRPr sz="1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0068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"/>
          <p:cNvGrpSpPr/>
          <p:nvPr/>
        </p:nvGrpSpPr>
        <p:grpSpPr>
          <a:xfrm>
            <a:off x="3175" y="4267200"/>
            <a:ext cx="9140825" cy="2590800"/>
            <a:chOff x="0" y="0"/>
            <a:chExt cx="9140825" cy="2590800"/>
          </a:xfrm>
        </p:grpSpPr>
        <p:sp>
          <p:nvSpPr>
            <p:cNvPr id="83" name="Rectangle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grpSp>
          <p:nvGrpSpPr>
            <p:cNvPr id="95" name="Group"/>
            <p:cNvGrpSpPr/>
            <p:nvPr/>
          </p:nvGrpSpPr>
          <p:grpSpPr>
            <a:xfrm>
              <a:off x="5597525" y="1630362"/>
              <a:ext cx="1257301" cy="827090"/>
              <a:chOff x="0" y="0"/>
              <a:chExt cx="1257300" cy="827089"/>
            </a:xfrm>
          </p:grpSpPr>
          <p:sp>
            <p:nvSpPr>
              <p:cNvPr id="84" name="Oval"/>
              <p:cNvSpPr/>
              <p:nvPr/>
            </p:nvSpPr>
            <p:spPr>
              <a:xfrm>
                <a:off x="252412" y="150812"/>
                <a:ext cx="844552" cy="519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85" name="Oval"/>
              <p:cNvSpPr/>
              <p:nvPr/>
            </p:nvSpPr>
            <p:spPr>
              <a:xfrm>
                <a:off x="315911" y="198437"/>
                <a:ext cx="717554" cy="4365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86" name="Oval"/>
              <p:cNvSpPr/>
              <p:nvPr/>
            </p:nvSpPr>
            <p:spPr>
              <a:xfrm>
                <a:off x="404811" y="249237"/>
                <a:ext cx="546103" cy="3286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87" name="Oval"/>
              <p:cNvSpPr/>
              <p:nvPr/>
            </p:nvSpPr>
            <p:spPr>
              <a:xfrm>
                <a:off x="468312" y="287337"/>
                <a:ext cx="415926" cy="252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88" name="Oval"/>
              <p:cNvSpPr/>
              <p:nvPr/>
            </p:nvSpPr>
            <p:spPr>
              <a:xfrm>
                <a:off x="522287" y="328612"/>
                <a:ext cx="304803" cy="1698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89" name="Shape"/>
              <p:cNvSpPr/>
              <p:nvPr/>
            </p:nvSpPr>
            <p:spPr>
              <a:xfrm>
                <a:off x="76199" y="-1"/>
                <a:ext cx="608014" cy="255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0" name="Shape"/>
              <p:cNvSpPr/>
              <p:nvPr/>
            </p:nvSpPr>
            <p:spPr>
              <a:xfrm>
                <a:off x="266700" y="722312"/>
                <a:ext cx="704850" cy="104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1" name="Shape"/>
              <p:cNvSpPr/>
              <p:nvPr/>
            </p:nvSpPr>
            <p:spPr>
              <a:xfrm>
                <a:off x="-1" y="303212"/>
                <a:ext cx="141289" cy="342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2" name="Shape"/>
              <p:cNvSpPr/>
              <p:nvPr/>
            </p:nvSpPr>
            <p:spPr>
              <a:xfrm>
                <a:off x="66675" y="47625"/>
                <a:ext cx="1190626" cy="731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3" name="Shape"/>
              <p:cNvSpPr/>
              <p:nvPr/>
            </p:nvSpPr>
            <p:spPr>
              <a:xfrm>
                <a:off x="809625" y="9525"/>
                <a:ext cx="152400" cy="47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4" name="Oval"/>
              <p:cNvSpPr/>
              <p:nvPr/>
            </p:nvSpPr>
            <p:spPr>
              <a:xfrm>
                <a:off x="608012" y="369887"/>
                <a:ext cx="133353" cy="841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grpSp>
          <p:nvGrpSpPr>
            <p:cNvPr id="114" name="Group"/>
            <p:cNvGrpSpPr/>
            <p:nvPr/>
          </p:nvGrpSpPr>
          <p:grpSpPr>
            <a:xfrm>
              <a:off x="2816225" y="1497012"/>
              <a:ext cx="2581276" cy="1084265"/>
              <a:chOff x="0" y="0"/>
              <a:chExt cx="2581274" cy="1084264"/>
            </a:xfrm>
          </p:grpSpPr>
          <p:sp>
            <p:nvSpPr>
              <p:cNvPr id="96" name="Oval"/>
              <p:cNvSpPr/>
              <p:nvPr/>
            </p:nvSpPr>
            <p:spPr>
              <a:xfrm>
                <a:off x="781050" y="481012"/>
                <a:ext cx="1012826" cy="5984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7" name="Oval"/>
              <p:cNvSpPr/>
              <p:nvPr/>
            </p:nvSpPr>
            <p:spPr>
              <a:xfrm>
                <a:off x="854075" y="519112"/>
                <a:ext cx="862015" cy="527053"/>
              </a:xfrm>
              <a:prstGeom prst="ellipse">
                <a:avLst/>
              </a:pr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8" name="Oval"/>
              <p:cNvSpPr/>
              <p:nvPr/>
            </p:nvSpPr>
            <p:spPr>
              <a:xfrm>
                <a:off x="896937" y="552450"/>
                <a:ext cx="795341" cy="4746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99" name="Oval"/>
              <p:cNvSpPr/>
              <p:nvPr/>
            </p:nvSpPr>
            <p:spPr>
              <a:xfrm>
                <a:off x="939800" y="581025"/>
                <a:ext cx="704850" cy="4095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0" name="Oval"/>
              <p:cNvSpPr/>
              <p:nvPr/>
            </p:nvSpPr>
            <p:spPr>
              <a:xfrm>
                <a:off x="966787" y="593725"/>
                <a:ext cx="655638" cy="3810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1" name="Oval"/>
              <p:cNvSpPr/>
              <p:nvPr/>
            </p:nvSpPr>
            <p:spPr>
              <a:xfrm>
                <a:off x="1049337" y="627062"/>
                <a:ext cx="485777" cy="3048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2" name="Oval"/>
              <p:cNvSpPr/>
              <p:nvPr/>
            </p:nvSpPr>
            <p:spPr>
              <a:xfrm>
                <a:off x="1111250" y="674687"/>
                <a:ext cx="360365" cy="214315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3" name="Oval"/>
              <p:cNvSpPr/>
              <p:nvPr/>
            </p:nvSpPr>
            <p:spPr>
              <a:xfrm>
                <a:off x="1216025" y="739775"/>
                <a:ext cx="142877" cy="95251"/>
              </a:xfrm>
              <a:prstGeom prst="ellipse">
                <a:avLst/>
              </a:pr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4" name="Shape"/>
              <p:cNvSpPr/>
              <p:nvPr/>
            </p:nvSpPr>
            <p:spPr>
              <a:xfrm>
                <a:off x="1284287" y="303212"/>
                <a:ext cx="712790" cy="295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3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8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5" name="Shape"/>
              <p:cNvSpPr/>
              <p:nvPr/>
            </p:nvSpPr>
            <p:spPr>
              <a:xfrm>
                <a:off x="581025" y="350837"/>
                <a:ext cx="1416050" cy="73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chemeClr val="accent2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6" name="Shape"/>
              <p:cNvSpPr/>
              <p:nvPr/>
            </p:nvSpPr>
            <p:spPr>
              <a:xfrm>
                <a:off x="485775" y="312737"/>
                <a:ext cx="646113" cy="771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7" name="Shape"/>
              <p:cNvSpPr/>
              <p:nvPr/>
            </p:nvSpPr>
            <p:spPr>
              <a:xfrm>
                <a:off x="1922461" y="655637"/>
                <a:ext cx="171452" cy="40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8" name="Shape"/>
              <p:cNvSpPr/>
              <p:nvPr/>
            </p:nvSpPr>
            <p:spPr>
              <a:xfrm>
                <a:off x="463550" y="85725"/>
                <a:ext cx="1325563" cy="238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09" name="Shape"/>
              <p:cNvSpPr/>
              <p:nvPr/>
            </p:nvSpPr>
            <p:spPr>
              <a:xfrm>
                <a:off x="144461" y="352425"/>
                <a:ext cx="271464" cy="731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0" name="Shape"/>
              <p:cNvSpPr/>
              <p:nvPr/>
            </p:nvSpPr>
            <p:spPr>
              <a:xfrm>
                <a:off x="1865311" y="190500"/>
                <a:ext cx="571502" cy="89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1" name="Shape"/>
              <p:cNvSpPr/>
              <p:nvPr/>
            </p:nvSpPr>
            <p:spPr>
              <a:xfrm>
                <a:off x="860425" y="-1"/>
                <a:ext cx="1711325" cy="67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2" name="Shape"/>
              <p:cNvSpPr/>
              <p:nvPr/>
            </p:nvSpPr>
            <p:spPr>
              <a:xfrm>
                <a:off x="2425700" y="712787"/>
                <a:ext cx="155575" cy="371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3" name="Shape"/>
              <p:cNvSpPr/>
              <p:nvPr/>
            </p:nvSpPr>
            <p:spPr>
              <a:xfrm>
                <a:off x="0" y="66675"/>
                <a:ext cx="763588" cy="1017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grpSp>
          <p:nvGrpSpPr>
            <p:cNvPr id="132" name="Group"/>
            <p:cNvGrpSpPr/>
            <p:nvPr/>
          </p:nvGrpSpPr>
          <p:grpSpPr>
            <a:xfrm>
              <a:off x="6550025" y="1066799"/>
              <a:ext cx="2144715" cy="1303341"/>
              <a:chOff x="0" y="0"/>
              <a:chExt cx="2144714" cy="1303339"/>
            </a:xfrm>
          </p:grpSpPr>
          <p:sp>
            <p:nvSpPr>
              <p:cNvPr id="115" name="Shape"/>
              <p:cNvSpPr/>
              <p:nvPr/>
            </p:nvSpPr>
            <p:spPr>
              <a:xfrm>
                <a:off x="114300" y="66675"/>
                <a:ext cx="1906590" cy="116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6" name="Shape"/>
              <p:cNvSpPr/>
              <p:nvPr/>
            </p:nvSpPr>
            <p:spPr>
              <a:xfrm>
                <a:off x="0" y="9525"/>
                <a:ext cx="863601" cy="1169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7" name="Shape"/>
              <p:cNvSpPr/>
              <p:nvPr/>
            </p:nvSpPr>
            <p:spPr>
              <a:xfrm>
                <a:off x="1054100" y="-1"/>
                <a:ext cx="966789" cy="400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8" name="Shape"/>
              <p:cNvSpPr/>
              <p:nvPr/>
            </p:nvSpPr>
            <p:spPr>
              <a:xfrm>
                <a:off x="1774825" y="1027112"/>
                <a:ext cx="114302" cy="8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19" name="Shape"/>
              <p:cNvSpPr/>
              <p:nvPr/>
            </p:nvSpPr>
            <p:spPr>
              <a:xfrm>
                <a:off x="598487" y="1131887"/>
                <a:ext cx="1119189" cy="171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0" name="Shape"/>
              <p:cNvSpPr/>
              <p:nvPr/>
            </p:nvSpPr>
            <p:spPr>
              <a:xfrm>
                <a:off x="1917700" y="466725"/>
                <a:ext cx="227015" cy="541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1" name="Shape"/>
              <p:cNvSpPr/>
              <p:nvPr/>
            </p:nvSpPr>
            <p:spPr>
              <a:xfrm>
                <a:off x="1481137" y="419100"/>
                <a:ext cx="131764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2" name="Shape"/>
              <p:cNvSpPr/>
              <p:nvPr/>
            </p:nvSpPr>
            <p:spPr>
              <a:xfrm>
                <a:off x="503237" y="304800"/>
                <a:ext cx="1138239" cy="68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3" name="Shape"/>
              <p:cNvSpPr/>
              <p:nvPr/>
            </p:nvSpPr>
            <p:spPr>
              <a:xfrm>
                <a:off x="350837" y="238125"/>
                <a:ext cx="1443039" cy="846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4" name="Shape"/>
              <p:cNvSpPr/>
              <p:nvPr/>
            </p:nvSpPr>
            <p:spPr>
              <a:xfrm>
                <a:off x="692150" y="209550"/>
                <a:ext cx="579439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5" name="Shape"/>
              <p:cNvSpPr/>
              <p:nvPr/>
            </p:nvSpPr>
            <p:spPr>
              <a:xfrm>
                <a:off x="531812" y="314325"/>
                <a:ext cx="104777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6" name="Oval"/>
              <p:cNvSpPr/>
              <p:nvPr/>
            </p:nvSpPr>
            <p:spPr>
              <a:xfrm>
                <a:off x="663575" y="393700"/>
                <a:ext cx="822327" cy="5064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7" name="Oval"/>
              <p:cNvSpPr/>
              <p:nvPr/>
            </p:nvSpPr>
            <p:spPr>
              <a:xfrm>
                <a:off x="714375" y="428625"/>
                <a:ext cx="708027" cy="4302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8" name="Oval"/>
              <p:cNvSpPr/>
              <p:nvPr/>
            </p:nvSpPr>
            <p:spPr>
              <a:xfrm>
                <a:off x="765175" y="460375"/>
                <a:ext cx="612777" cy="369889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29" name="Oval"/>
              <p:cNvSpPr/>
              <p:nvPr/>
            </p:nvSpPr>
            <p:spPr>
              <a:xfrm>
                <a:off x="835025" y="504825"/>
                <a:ext cx="473077" cy="2809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0" name="Oval"/>
              <p:cNvSpPr/>
              <p:nvPr/>
            </p:nvSpPr>
            <p:spPr>
              <a:xfrm>
                <a:off x="892175" y="536575"/>
                <a:ext cx="352427" cy="220665"/>
              </a:xfrm>
              <a:prstGeom prst="ellipse">
                <a:avLst/>
              </a:prstGeom>
              <a:gradFill flip="none" rotWithShape="1"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1" name="Oval"/>
              <p:cNvSpPr/>
              <p:nvPr/>
            </p:nvSpPr>
            <p:spPr>
              <a:xfrm>
                <a:off x="968375" y="584200"/>
                <a:ext cx="200027" cy="128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grpSp>
          <p:nvGrpSpPr>
            <p:cNvPr id="145" name="Group"/>
            <p:cNvGrpSpPr/>
            <p:nvPr/>
          </p:nvGrpSpPr>
          <p:grpSpPr>
            <a:xfrm>
              <a:off x="8378824" y="533399"/>
              <a:ext cx="674691" cy="409576"/>
              <a:chOff x="0" y="0"/>
              <a:chExt cx="674689" cy="409575"/>
            </a:xfrm>
          </p:grpSpPr>
          <p:sp>
            <p:nvSpPr>
              <p:cNvPr id="133" name="Shape"/>
              <p:cNvSpPr/>
              <p:nvPr/>
            </p:nvSpPr>
            <p:spPr>
              <a:xfrm>
                <a:off x="-1" y="257175"/>
                <a:ext cx="608015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4" name="Shape"/>
              <p:cNvSpPr/>
              <p:nvPr/>
            </p:nvSpPr>
            <p:spPr>
              <a:xfrm>
                <a:off x="55562" y="-1"/>
                <a:ext cx="409577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5" name="Shape"/>
              <p:cNvSpPr/>
              <p:nvPr/>
            </p:nvSpPr>
            <p:spPr>
              <a:xfrm>
                <a:off x="579437" y="66675"/>
                <a:ext cx="95253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6" name="Shape"/>
              <p:cNvSpPr/>
              <p:nvPr/>
            </p:nvSpPr>
            <p:spPr>
              <a:xfrm>
                <a:off x="150812" y="352425"/>
                <a:ext cx="304802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7" name="Shape"/>
              <p:cNvSpPr/>
              <p:nvPr/>
            </p:nvSpPr>
            <p:spPr>
              <a:xfrm>
                <a:off x="38100" y="28575"/>
                <a:ext cx="2555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8" name="Shape"/>
              <p:cNvSpPr/>
              <p:nvPr/>
            </p:nvSpPr>
            <p:spPr>
              <a:xfrm>
                <a:off x="331787" y="28575"/>
                <a:ext cx="295277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sp>
            <p:nvSpPr>
              <p:cNvPr id="139" name="Shape"/>
              <p:cNvSpPr/>
              <p:nvPr/>
            </p:nvSpPr>
            <p:spPr>
              <a:xfrm>
                <a:off x="103187" y="53975"/>
                <a:ext cx="474664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chemeClr val="accent2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grpSp>
            <p:nvGrpSpPr>
              <p:cNvPr id="144" name="Group"/>
              <p:cNvGrpSpPr/>
              <p:nvPr/>
            </p:nvGrpSpPr>
            <p:grpSpPr>
              <a:xfrm>
                <a:off x="160337" y="96837"/>
                <a:ext cx="360365" cy="209552"/>
                <a:chOff x="0" y="0"/>
                <a:chExt cx="360364" cy="209551"/>
              </a:xfrm>
            </p:grpSpPr>
            <p:sp>
              <p:nvSpPr>
                <p:cNvPr id="140" name="Oval"/>
                <p:cNvSpPr/>
                <p:nvPr/>
              </p:nvSpPr>
              <p:spPr>
                <a:xfrm>
                  <a:off x="0" y="0"/>
                  <a:ext cx="360365" cy="2095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41" name="Oval"/>
                <p:cNvSpPr/>
                <p:nvPr/>
              </p:nvSpPr>
              <p:spPr>
                <a:xfrm>
                  <a:off x="34925" y="22225"/>
                  <a:ext cx="288927" cy="1619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8AE"/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42" name="Oval"/>
                <p:cNvSpPr/>
                <p:nvPr/>
              </p:nvSpPr>
              <p:spPr>
                <a:xfrm>
                  <a:off x="79375" y="38100"/>
                  <a:ext cx="198439" cy="1301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  <p:sp>
              <p:nvSpPr>
                <p:cNvPr id="143" name="Oval"/>
                <p:cNvSpPr/>
                <p:nvPr/>
              </p:nvSpPr>
              <p:spPr>
                <a:xfrm>
                  <a:off x="122237" y="63500"/>
                  <a:ext cx="115889" cy="74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8AE"/>
                    </a:gs>
                    <a:gs pos="100000">
                      <a:schemeClr val="accent2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</a:p>
              </p:txBody>
            </p:sp>
          </p:grpSp>
        </p:grpSp>
      </p:grp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8384894" y="6416780"/>
            <a:ext cx="301907" cy="288822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defRPr sz="1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92967" y="142875"/>
            <a:ext cx="7358066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544012" y="6356350"/>
            <a:ext cx="142789" cy="1635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 defTabSz="642937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1pPr>
      <a:lvl2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2pPr>
      <a:lvl3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3pPr>
      <a:lvl4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4pPr>
      <a:lvl5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5pPr>
      <a:lvl6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6pPr>
      <a:lvl7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7pPr>
      <a:lvl8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8pPr>
      <a:lvl9pPr marL="0" marR="0" indent="0" algn="ct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Chalkboard SE Regular"/>
          <a:ea typeface="Chalkboard SE Regular"/>
          <a:cs typeface="Chalkboard SE Regular"/>
          <a:sym typeface="Chalkboard SE Regular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8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50000"/>
        <a:buFontTx/>
        <a:buChar char="●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50000"/>
        <a:buFontTx/>
        <a:buChar char="●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99FF99"/>
        </a:buClr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1pPr>
      <a:lvl2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2pPr>
      <a:lvl3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3pPr>
      <a:lvl4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4pPr>
      <a:lvl5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5pPr>
      <a:lvl6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6pPr>
      <a:lvl7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7pPr>
      <a:lvl8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8pPr>
      <a:lvl9pPr marL="0" marR="0" indent="0" algn="r" defTabSz="6429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halkboard SE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hyperlink" Target="http://www.labiblia.in/buscador.php?libro=47&amp;cap=5&amp;ver=20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4" Type="http://schemas.openxmlformats.org/officeDocument/2006/relationships/hyperlink" Target="http://www.labiblia.in/buscador.php?libro=42&amp;cap=13&amp;ver=24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D03AF7D6-CC26-4272-95F0-609666280071-L0-001.jpeg" descr="D03AF7D6-CC26-4272-95F0-60966628007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65" y="-2606380"/>
            <a:ext cx="9053070" cy="120707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Saludos a la iglesia de Cristo en San Narciso, Belize"/>
          <p:cNvGrpSpPr/>
          <p:nvPr/>
        </p:nvGrpSpPr>
        <p:grpSpPr>
          <a:xfrm>
            <a:off x="1182881" y="5478734"/>
            <a:ext cx="8052031" cy="631984"/>
            <a:chOff x="0" y="0"/>
            <a:chExt cx="8052029" cy="631982"/>
          </a:xfrm>
        </p:grpSpPr>
        <p:sp>
          <p:nvSpPr>
            <p:cNvPr id="165" name="Rounded Rectangle"/>
            <p:cNvSpPr/>
            <p:nvPr/>
          </p:nvSpPr>
          <p:spPr>
            <a:xfrm>
              <a:off x="0" y="0"/>
              <a:ext cx="8052030" cy="631983"/>
            </a:xfrm>
            <a:prstGeom prst="roundRect">
              <a:avLst>
                <a:gd name="adj" fmla="val 29621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6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6" name="Iglesia de Cristo en Las Milpas"/>
            <p:cNvSpPr txBox="1"/>
            <p:nvPr/>
          </p:nvSpPr>
          <p:spPr>
            <a:xfrm>
              <a:off x="67308" y="67309"/>
              <a:ext cx="7917413" cy="466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ctr">
                <a:defRPr sz="26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Iglesia de Cristo en Las Milpas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4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Noah02.gif" descr="Noah0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0"/>
            <a:ext cx="42672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Group"/>
          <p:cNvGrpSpPr/>
          <p:nvPr/>
        </p:nvGrpSpPr>
        <p:grpSpPr>
          <a:xfrm>
            <a:off x="-3" y="0"/>
            <a:ext cx="9144005" cy="1295400"/>
            <a:chOff x="-1" y="0"/>
            <a:chExt cx="9144004" cy="1295400"/>
          </a:xfrm>
        </p:grpSpPr>
        <p:sp>
          <p:nvSpPr>
            <p:cNvPr id="243" name="Rectangle"/>
            <p:cNvSpPr/>
            <p:nvPr/>
          </p:nvSpPr>
          <p:spPr>
            <a:xfrm>
              <a:off x="-2" y="0"/>
              <a:ext cx="9144005" cy="1295400"/>
            </a:xfrm>
            <a:prstGeom prst="rect">
              <a:avLst/>
            </a:prstGeom>
            <a:solidFill>
              <a:srgbClr val="CFFFC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44" name="¡Noé; Se ha llegado el tiempo!"/>
            <p:cNvSpPr txBox="1"/>
            <p:nvPr/>
          </p:nvSpPr>
          <p:spPr>
            <a:xfrm>
              <a:off x="1437524" y="284478"/>
              <a:ext cx="6268947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¡Noé; Se ha llegado el tiempo!</a:t>
              </a:r>
            </a:p>
          </p:txBody>
        </p:sp>
      </p:grpSp>
      <p:sp>
        <p:nvSpPr>
          <p:cNvPr id="246" name="Shape"/>
          <p:cNvSpPr/>
          <p:nvPr/>
        </p:nvSpPr>
        <p:spPr>
          <a:xfrm>
            <a:off x="0" y="1066800"/>
            <a:ext cx="4724401" cy="289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62" y="4342"/>
                </a:moveTo>
                <a:lnTo>
                  <a:pt x="9722" y="1887"/>
                </a:lnTo>
                <a:lnTo>
                  <a:pt x="8550" y="6382"/>
                </a:lnTo>
                <a:lnTo>
                  <a:pt x="4502" y="3625"/>
                </a:lnTo>
                <a:lnTo>
                  <a:pt x="5372" y="7817"/>
                </a:lnTo>
                <a:lnTo>
                  <a:pt x="1172" y="8270"/>
                </a:lnTo>
                <a:lnTo>
                  <a:pt x="3935" y="11592"/>
                </a:lnTo>
                <a:lnTo>
                  <a:pt x="0" y="12877"/>
                </a:lnTo>
                <a:lnTo>
                  <a:pt x="3330" y="15370"/>
                </a:lnTo>
                <a:lnTo>
                  <a:pt x="1285" y="17825"/>
                </a:lnTo>
                <a:lnTo>
                  <a:pt x="4805" y="18240"/>
                </a:lnTo>
                <a:lnTo>
                  <a:pt x="4917" y="21600"/>
                </a:lnTo>
                <a:lnTo>
                  <a:pt x="7527" y="18125"/>
                </a:lnTo>
                <a:lnTo>
                  <a:pt x="8700" y="19712"/>
                </a:lnTo>
                <a:lnTo>
                  <a:pt x="9872" y="17370"/>
                </a:lnTo>
                <a:lnTo>
                  <a:pt x="11612" y="18842"/>
                </a:lnTo>
                <a:lnTo>
                  <a:pt x="12180" y="15935"/>
                </a:lnTo>
                <a:lnTo>
                  <a:pt x="14942" y="17370"/>
                </a:lnTo>
                <a:lnTo>
                  <a:pt x="14640" y="14350"/>
                </a:lnTo>
                <a:lnTo>
                  <a:pt x="18877" y="15632"/>
                </a:lnTo>
                <a:lnTo>
                  <a:pt x="16380" y="12310"/>
                </a:lnTo>
                <a:lnTo>
                  <a:pt x="18270" y="11290"/>
                </a:lnTo>
                <a:lnTo>
                  <a:pt x="16985" y="9402"/>
                </a:lnTo>
                <a:lnTo>
                  <a:pt x="21600" y="6645"/>
                </a:lnTo>
                <a:lnTo>
                  <a:pt x="16380" y="6532"/>
                </a:lnTo>
                <a:lnTo>
                  <a:pt x="18007" y="3172"/>
                </a:lnTo>
                <a:lnTo>
                  <a:pt x="14525" y="5777"/>
                </a:lnTo>
                <a:lnTo>
                  <a:pt x="14790" y="0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47" name="Dijo luego…"/>
          <p:cNvSpPr txBox="1"/>
          <p:nvPr/>
        </p:nvSpPr>
        <p:spPr>
          <a:xfrm rot="19491138">
            <a:off x="624570" y="1808370"/>
            <a:ext cx="3508377" cy="1272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defRPr>
            </a:pPr>
            <a:r>
              <a:t>Dijo luego </a:t>
            </a:r>
          </a:p>
          <a:p>
            <a:pPr>
              <a:defRPr sz="3200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defRPr>
            </a:pPr>
            <a:r>
              <a:t>Jehová a Noé </a:t>
            </a:r>
          </a:p>
          <a:p>
            <a:pPr>
              <a:defRPr sz="1400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defRPr>
            </a:pPr>
            <a:r>
              <a:t>                                 Gen 7:1</a:t>
            </a:r>
          </a:p>
        </p:txBody>
      </p:sp>
      <p:sp>
        <p:nvSpPr>
          <p:cNvPr id="248" name="Entra tú y toda tu casa en el arca"/>
          <p:cNvSpPr txBox="1"/>
          <p:nvPr/>
        </p:nvSpPr>
        <p:spPr>
          <a:xfrm>
            <a:off x="228599" y="4343401"/>
            <a:ext cx="568623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Entra tú y toda tu casa en </a:t>
            </a:r>
            <a:r>
              <a:rPr>
                <a:solidFill>
                  <a:srgbClr val="004873"/>
                </a:solidFill>
              </a:rPr>
              <a:t>el arca</a:t>
            </a:r>
          </a:p>
        </p:txBody>
      </p:sp>
      <p:sp>
        <p:nvSpPr>
          <p:cNvPr id="249" name="De todo animal limpio tomarás siete parejas"/>
          <p:cNvSpPr txBox="1"/>
          <p:nvPr/>
        </p:nvSpPr>
        <p:spPr>
          <a:xfrm>
            <a:off x="228599" y="4704921"/>
            <a:ext cx="4572002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De todo animal limpio tomarás siete parejas</a:t>
            </a:r>
          </a:p>
        </p:txBody>
      </p:sp>
      <p:sp>
        <p:nvSpPr>
          <p:cNvPr id="250" name="También de las aves de los cielos, siete parejas"/>
          <p:cNvSpPr txBox="1"/>
          <p:nvPr/>
        </p:nvSpPr>
        <p:spPr>
          <a:xfrm>
            <a:off x="228599" y="5474754"/>
            <a:ext cx="4572002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También de las aves de los cielos, siete parejas</a:t>
            </a:r>
          </a:p>
        </p:txBody>
      </p:sp>
      <p:grpSp>
        <p:nvGrpSpPr>
          <p:cNvPr id="253" name="Group"/>
          <p:cNvGrpSpPr/>
          <p:nvPr/>
        </p:nvGrpSpPr>
        <p:grpSpPr>
          <a:xfrm>
            <a:off x="7315200" y="665478"/>
            <a:ext cx="1828800" cy="802639"/>
            <a:chOff x="0" y="0"/>
            <a:chExt cx="1828800" cy="802638"/>
          </a:xfrm>
        </p:grpSpPr>
        <p:sp>
          <p:nvSpPr>
            <p:cNvPr id="251" name="Quote Bubble"/>
            <p:cNvSpPr/>
            <p:nvPr/>
          </p:nvSpPr>
          <p:spPr>
            <a:xfrm>
              <a:off x="0" y="20320"/>
              <a:ext cx="1828800" cy="762002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52" name="¡Si Señor!"/>
            <p:cNvSpPr txBox="1"/>
            <p:nvPr/>
          </p:nvSpPr>
          <p:spPr>
            <a:xfrm>
              <a:off x="267799" y="-1"/>
              <a:ext cx="1293201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¡Si Señor!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  <p:bldP build="whole" bldLvl="1" animBg="1" rev="0" advAuto="0" spid="247" grpId="2"/>
      <p:bldP build="whole" bldLvl="1" animBg="1" rev="0" advAuto="0" spid="249" grpId="4"/>
      <p:bldP build="whole" bldLvl="1" animBg="1" rev="0" advAuto="0" spid="250" grpId="5"/>
      <p:bldP build="whole" bldLvl="1" animBg="1" rev="0" advAuto="0" spid="248" grpId="3"/>
      <p:bldP build="whole" bldLvl="1" animBg="1" rev="0" advAuto="0" spid="253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animalenter" descr="animalent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Los animales Entrando en el arca"/>
          <p:cNvSpPr txBox="1"/>
          <p:nvPr/>
        </p:nvSpPr>
        <p:spPr>
          <a:xfrm>
            <a:off x="48025" y="3505201"/>
            <a:ext cx="4787538" cy="136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Los animales Entrando en el arca</a:t>
            </a:r>
          </a:p>
        </p:txBody>
      </p:sp>
      <p:sp>
        <p:nvSpPr>
          <p:cNvPr id="257" name="Los pájaros volando dentro de la arca"/>
          <p:cNvSpPr txBox="1"/>
          <p:nvPr/>
        </p:nvSpPr>
        <p:spPr>
          <a:xfrm>
            <a:off x="4800600" y="76201"/>
            <a:ext cx="3886200" cy="199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Los pájaros volando dentro de la arca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C04-006" descr="C04-00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5545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¡Demasiado Tarde!"/>
          <p:cNvSpPr txBox="1"/>
          <p:nvPr/>
        </p:nvSpPr>
        <p:spPr>
          <a:xfrm>
            <a:off x="2578603" y="2334311"/>
            <a:ext cx="4245303" cy="165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02919">
              <a:defRPr sz="4600">
                <a:solidFill>
                  <a:srgbClr val="FFFFFF"/>
                </a:solidFill>
                <a:effectLst>
                  <a:outerShdw sx="100000" sy="100000" kx="0" ky="0" algn="b" rotWithShape="0" blurRad="38100" dist="19756" dir="2700000">
                    <a:srgbClr val="80808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¡Demasiado Tarde!</a:t>
            </a:r>
          </a:p>
        </p:txBody>
      </p:sp>
      <p:sp>
        <p:nvSpPr>
          <p:cNvPr id="261" name="Gen 7:16"/>
          <p:cNvSpPr txBox="1"/>
          <p:nvPr/>
        </p:nvSpPr>
        <p:spPr>
          <a:xfrm>
            <a:off x="5470525" y="76200"/>
            <a:ext cx="2149475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Gen 7:16</a:t>
            </a:r>
          </a:p>
        </p:txBody>
      </p:sp>
      <p:sp>
        <p:nvSpPr>
          <p:cNvPr id="262" name="¡Jehová cerro la Puerta!"/>
          <p:cNvSpPr txBox="1"/>
          <p:nvPr/>
        </p:nvSpPr>
        <p:spPr>
          <a:xfrm>
            <a:off x="2250944" y="609598"/>
            <a:ext cx="4073656" cy="154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57200">
              <a:defRPr sz="4200">
                <a:solidFill>
                  <a:srgbClr val="FFFFFF"/>
                </a:solidFill>
                <a:effectLst>
                  <a:outerShdw sx="100000" sy="100000" kx="0" ky="0" algn="b" rotWithShape="0" blurRad="38100" dist="17960" dir="2700000">
                    <a:srgbClr val="80808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¡Jehová cerro la Puerta!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3"/>
      <p:bldP build="whole" bldLvl="1" animBg="1" rev="0" advAuto="0" spid="260" grpId="1"/>
      <p:bldP build="whole" bldLvl="1" animBg="1" rev="0" advAuto="0" spid="26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noahsflood" descr="noahsfloo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0962"/>
            <a:ext cx="9144000" cy="55070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Group"/>
          <p:cNvGrpSpPr/>
          <p:nvPr/>
        </p:nvGrpSpPr>
        <p:grpSpPr>
          <a:xfrm>
            <a:off x="-3" y="0"/>
            <a:ext cx="9144005" cy="1371600"/>
            <a:chOff x="-1" y="0"/>
            <a:chExt cx="9144004" cy="1371600"/>
          </a:xfrm>
        </p:grpSpPr>
        <p:sp>
          <p:nvSpPr>
            <p:cNvPr id="267" name="Rectangle"/>
            <p:cNvSpPr/>
            <p:nvPr/>
          </p:nvSpPr>
          <p:spPr>
            <a:xfrm>
              <a:off x="-2" y="0"/>
              <a:ext cx="9144005" cy="1371600"/>
            </a:xfrm>
            <a:prstGeom prst="rect">
              <a:avLst/>
            </a:prstGeom>
            <a:solidFill>
              <a:srgbClr val="D6D6D6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6000">
                  <a:solidFill>
                    <a:srgbClr val="000000"/>
                  </a:solidFill>
                  <a:effectLst>
                    <a:outerShdw sx="100000" sy="100000" kx="0" ky="0" algn="b" rotWithShape="0" blurRad="12700" dist="38100" dir="2700000">
                      <a:srgbClr val="FFFFFF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68" name="¡¡Todos Perecieron!!"/>
            <p:cNvSpPr txBox="1"/>
            <p:nvPr/>
          </p:nvSpPr>
          <p:spPr>
            <a:xfrm>
              <a:off x="1487740" y="201928"/>
              <a:ext cx="6168513" cy="967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6000">
                  <a:solidFill>
                    <a:srgbClr val="000000"/>
                  </a:solidFill>
                  <a:effectLst>
                    <a:outerShdw sx="100000" sy="100000" kx="0" ky="0" algn="b" rotWithShape="0" blurRad="12700" dist="38100" dir="2700000">
                      <a:srgbClr val="FFFFFF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¡¡Todos Perecieron!!</a:t>
              </a:r>
            </a:p>
          </p:txBody>
        </p:sp>
      </p:grpSp>
      <p:pic>
        <p:nvPicPr>
          <p:cNvPr id="27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62" y="1755775"/>
            <a:ext cx="6169027" cy="3108325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Mat 24:39"/>
          <p:cNvSpPr txBox="1"/>
          <p:nvPr/>
        </p:nvSpPr>
        <p:spPr>
          <a:xfrm>
            <a:off x="4097704" y="3821113"/>
            <a:ext cx="2002689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Mat 24:39</a:t>
            </a:r>
          </a:p>
        </p:txBody>
      </p:sp>
      <p:sp>
        <p:nvSpPr>
          <p:cNvPr id="272" name="No Entendieron HASTA"/>
          <p:cNvSpPr txBox="1"/>
          <p:nvPr/>
        </p:nvSpPr>
        <p:spPr>
          <a:xfrm rot="19617107">
            <a:off x="2926493" y="4401472"/>
            <a:ext cx="6341972" cy="8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3200"/>
              </a:spcBef>
              <a:defRPr b="1" sz="5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No Entendieron HASTA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1"/>
      <p:bldP build="whole" bldLvl="1" animBg="1" rev="0" advAuto="0" spid="27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C04-010" descr="C04-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2289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odo fuera del Arca  fue destruido Gn 7:21-23"/>
          <p:cNvSpPr txBox="1"/>
          <p:nvPr/>
        </p:nvSpPr>
        <p:spPr>
          <a:xfrm>
            <a:off x="2895600" y="304800"/>
            <a:ext cx="6248400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800"/>
              </a:spcBef>
              <a:defRPr b="1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Todo fuera del Arca </a:t>
            </a:r>
            <a:br/>
            <a:r>
              <a:t>fue destruido </a:t>
            </a:r>
            <a:r>
              <a:rPr sz="3200"/>
              <a:t>Gn 7:21-23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2522658" y="2468878"/>
            <a:ext cx="5478345" cy="2800070"/>
            <a:chOff x="0" y="-1"/>
            <a:chExt cx="5478343" cy="2800069"/>
          </a:xfrm>
        </p:grpSpPr>
        <p:sp>
          <p:nvSpPr>
            <p:cNvPr id="276" name="Rectangle"/>
            <p:cNvSpPr/>
            <p:nvPr/>
          </p:nvSpPr>
          <p:spPr>
            <a:xfrm>
              <a:off x="525338" y="45719"/>
              <a:ext cx="4953005" cy="1524001"/>
            </a:xfrm>
            <a:prstGeom prst="rect">
              <a:avLst/>
            </a:prstGeom>
            <a:solidFill>
              <a:schemeClr val="accent1"/>
            </a:solidFill>
            <a:ln w="5715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 flipV="1">
              <a:off x="-1" y="1576140"/>
              <a:ext cx="532909" cy="1223929"/>
            </a:xfrm>
            <a:prstGeom prst="line">
              <a:avLst/>
            </a:prstGeom>
            <a:noFill/>
            <a:ln w="5715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78" name="El ser humano, como siempre dejando las cosas para después"/>
            <p:cNvSpPr txBox="1"/>
            <p:nvPr/>
          </p:nvSpPr>
          <p:spPr>
            <a:xfrm>
              <a:off x="525338" y="-2"/>
              <a:ext cx="4953005" cy="1615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El ser humano, como siempre dejando las cosas para después</a:t>
              </a:r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990378" y="1752429"/>
            <a:ext cx="7923736" cy="4567941"/>
            <a:chOff x="0" y="0"/>
            <a:chExt cx="7923735" cy="4567939"/>
          </a:xfrm>
        </p:grpSpPr>
        <p:sp>
          <p:nvSpPr>
            <p:cNvPr id="280" name="Shape"/>
            <p:cNvSpPr/>
            <p:nvPr/>
          </p:nvSpPr>
          <p:spPr>
            <a:xfrm>
              <a:off x="-1" y="0"/>
              <a:ext cx="7923737" cy="396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623" fill="norm" stroke="1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81" name="Oval"/>
            <p:cNvSpPr/>
            <p:nvPr/>
          </p:nvSpPr>
          <p:spPr>
            <a:xfrm>
              <a:off x="1963077" y="3660070"/>
              <a:ext cx="1320803" cy="660403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82" name="Oval"/>
            <p:cNvSpPr/>
            <p:nvPr/>
          </p:nvSpPr>
          <p:spPr>
            <a:xfrm>
              <a:off x="1957573" y="4108408"/>
              <a:ext cx="880537" cy="440269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83" name="Oval"/>
            <p:cNvSpPr/>
            <p:nvPr/>
          </p:nvSpPr>
          <p:spPr>
            <a:xfrm>
              <a:off x="2091488" y="4347803"/>
              <a:ext cx="440269" cy="220137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84" name="Shape"/>
            <p:cNvSpPr/>
            <p:nvPr/>
          </p:nvSpPr>
          <p:spPr>
            <a:xfrm>
              <a:off x="394495" y="213946"/>
              <a:ext cx="7269747" cy="337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285" name="Stg 4:14 cuando no sabéis lo que será mañana. Porque ¿qué es vuestra vida? Ciertamente es neblina que se aparece por un poco de tiempo, y luego se desvanece"/>
            <p:cNvSpPr txBox="1"/>
            <p:nvPr/>
          </p:nvSpPr>
          <p:spPr>
            <a:xfrm>
              <a:off x="1092449" y="62096"/>
              <a:ext cx="5176806" cy="3654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Stg 4:14 </a:t>
              </a:r>
              <a:r>
                <a:rPr sz="2800">
                  <a:latin typeface="Arial Black"/>
                  <a:ea typeface="Arial Black"/>
                  <a:cs typeface="Arial Black"/>
                  <a:sym typeface="Arial Black"/>
                </a:rPr>
                <a:t>cuando no sabéis lo que será mañana. Porque ¿qué es vuestra vida? Ciertamente es neblina que se aparece por un poco de tiempo, y luego se desvanece</a:t>
              </a:r>
            </a:p>
          </p:txBody>
        </p:sp>
      </p:grpSp>
      <p:sp>
        <p:nvSpPr>
          <p:cNvPr id="287" name="Rounded Rectangle"/>
          <p:cNvSpPr/>
          <p:nvPr/>
        </p:nvSpPr>
        <p:spPr>
          <a:xfrm>
            <a:off x="2133600" y="2971800"/>
            <a:ext cx="5029200" cy="4572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2"/>
      <p:bldP build="whole" bldLvl="1" animBg="1" rev="0" advAuto="0" spid="279" grpId="1"/>
      <p:bldP build="whole" bldLvl="1" animBg="1" rev="0" advAuto="0" spid="28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C04-010" descr="C04-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2289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odo fuera del Arca  fue destruido Gn 7:21-22"/>
          <p:cNvSpPr txBox="1"/>
          <p:nvPr/>
        </p:nvSpPr>
        <p:spPr>
          <a:xfrm>
            <a:off x="2895600" y="304800"/>
            <a:ext cx="6248400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800"/>
              </a:spcBef>
              <a:defRPr b="1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Todo fuera del Arca </a:t>
            </a:r>
            <a:br/>
            <a:r>
              <a:t>fue destruido </a:t>
            </a:r>
            <a:r>
              <a:rPr sz="3200"/>
              <a:t>Gn 7:21-22</a:t>
            </a:r>
          </a:p>
        </p:txBody>
      </p:sp>
      <p:sp>
        <p:nvSpPr>
          <p:cNvPr id="291" name="Por Incrédulos Heb 3:12"/>
          <p:cNvSpPr txBox="1"/>
          <p:nvPr/>
        </p:nvSpPr>
        <p:spPr>
          <a:xfrm rot="19669435">
            <a:off x="4017094" y="3313176"/>
            <a:ext cx="4873089" cy="66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400"/>
              </a:spcBef>
              <a:defRPr b="1"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Por Incrédulos Heb 3:12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2"/>
      <p:bldP build="whole" bldLvl="1" animBg="1" rev="0" advAuto="0" spid="29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C04-010" descr="C04-0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939"/>
            <a:ext cx="9144000" cy="687229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Aplicación…"/>
          <p:cNvSpPr txBox="1"/>
          <p:nvPr/>
        </p:nvSpPr>
        <p:spPr>
          <a:xfrm>
            <a:off x="2819400" y="304800"/>
            <a:ext cx="5753100" cy="215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649223">
              <a:defRPr sz="5900">
                <a:solidFill>
                  <a:schemeClr val="accent1"/>
                </a:solidFill>
                <a:effectLst>
                  <a:outerShdw sx="100000" sy="100000" kx="0" ky="0" algn="b" rotWithShape="0" blurRad="50800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Aplicación</a:t>
            </a:r>
            <a:endParaRPr sz="4200"/>
          </a:p>
          <a:p>
            <a:pPr algn="ctr" defTabSz="649223">
              <a:defRPr sz="5900">
                <a:solidFill>
                  <a:schemeClr val="accent1"/>
                </a:solidFill>
                <a:effectLst>
                  <a:outerShdw sx="100000" sy="100000" kx="0" ky="0" algn="b" rotWithShape="0" blurRad="50800" dist="25503" dir="2700000">
                    <a:srgbClr val="80808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nosotros</a:t>
            </a:r>
          </a:p>
        </p:txBody>
      </p:sp>
      <p:sp>
        <p:nvSpPr>
          <p:cNvPr id="295" name="&quot;Como en los…"/>
          <p:cNvSpPr txBox="1"/>
          <p:nvPr/>
        </p:nvSpPr>
        <p:spPr>
          <a:xfrm>
            <a:off x="2590799" y="2209800"/>
            <a:ext cx="5653883" cy="355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411479">
              <a:defRPr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"Como en los </a:t>
            </a:r>
            <a:endParaRPr sz="1900"/>
          </a:p>
          <a:p>
            <a:pPr algn="ctr" defTabSz="411479">
              <a:defRPr sz="6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días de Noé"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biblebasher.gif" descr="biblebasher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228600"/>
            <a:ext cx="365760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2 Corintios 5:20 Así que, somos EMBAJADORES en nombre de Cristo, como si Dios rogase por medio de nosotros; os rogamos en nombre de Cristo: Reconciliaos con Dios."/>
          <p:cNvSpPr/>
          <p:nvPr/>
        </p:nvSpPr>
        <p:spPr>
          <a:xfrm>
            <a:off x="4114800" y="4114800"/>
            <a:ext cx="4572002" cy="2580638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400" u="sng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2 Corintios 5:20</a:t>
            </a:r>
            <a:br/>
            <a:r>
              <a:rPr b="0" sz="2000" u="none">
                <a:solidFill>
                  <a:srgbClr val="363636"/>
                </a:solidFill>
                <a:uFillTx/>
                <a:latin typeface="Arial Black"/>
                <a:ea typeface="Arial Black"/>
                <a:cs typeface="Arial Black"/>
                <a:sym typeface="Arial Black"/>
              </a:rPr>
              <a:t>Así que, somos EMBAJADORES en nombre de Cristo, como si Dios rogase por medio de nosotros; os rogamos en nombre de Cristo: Reconciliaos con Dios.</a:t>
            </a:r>
          </a:p>
        </p:txBody>
      </p:sp>
      <p:sp>
        <p:nvSpPr>
          <p:cNvPr id="299" name="Callout"/>
          <p:cNvSpPr/>
          <p:nvPr/>
        </p:nvSpPr>
        <p:spPr>
          <a:xfrm>
            <a:off x="291756" y="228557"/>
            <a:ext cx="6711554" cy="3894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83" y="0"/>
                </a:moveTo>
                <a:cubicBezTo>
                  <a:pt x="16396" y="0"/>
                  <a:pt x="16487" y="158"/>
                  <a:pt x="16487" y="352"/>
                </a:cubicBezTo>
                <a:lnTo>
                  <a:pt x="16487" y="5393"/>
                </a:lnTo>
                <a:lnTo>
                  <a:pt x="21600" y="6450"/>
                </a:lnTo>
                <a:lnTo>
                  <a:pt x="16487" y="7507"/>
                </a:lnTo>
                <a:lnTo>
                  <a:pt x="16487" y="21248"/>
                </a:lnTo>
                <a:cubicBezTo>
                  <a:pt x="16487" y="21442"/>
                  <a:pt x="16396" y="21600"/>
                  <a:pt x="16283" y="21600"/>
                </a:cubicBezTo>
                <a:lnTo>
                  <a:pt x="204" y="21600"/>
                </a:lnTo>
                <a:cubicBezTo>
                  <a:pt x="91" y="21600"/>
                  <a:pt x="0" y="21442"/>
                  <a:pt x="0" y="21248"/>
                </a:cubicBezTo>
                <a:lnTo>
                  <a:pt x="0" y="352"/>
                </a:lnTo>
                <a:cubicBezTo>
                  <a:pt x="0" y="158"/>
                  <a:pt x="91" y="0"/>
                  <a:pt x="204" y="0"/>
                </a:cubicBezTo>
                <a:lnTo>
                  <a:pt x="16283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 sz="26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0" name="Dios hace mas de  2000 Años que Dios  esta Pregonando  por medio de sus  ciervos que  Vendrá  una destrucción Total  donde ya no habrá mas oportunidad para arrepentirse"/>
          <p:cNvSpPr txBox="1"/>
          <p:nvPr/>
        </p:nvSpPr>
        <p:spPr>
          <a:xfrm>
            <a:off x="291756" y="228558"/>
            <a:ext cx="4519203" cy="3107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defTabSz="374904">
              <a:defRPr sz="2000">
                <a:solidFill>
                  <a:srgbClr val="000000"/>
                </a:solidFill>
                <a:effectLst>
                  <a:outerShdw sx="100000" sy="100000" kx="0" ky="0" algn="b" rotWithShape="0" blurRad="0" dist="10414" dir="270000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Dios hace mas de </a:t>
            </a:r>
            <a:br/>
            <a:r>
              <a:t>2000 Años que Dios </a:t>
            </a:r>
            <a:br/>
            <a:r>
              <a:t>esta Pregonando </a:t>
            </a:r>
            <a:br/>
            <a:r>
              <a:t>por medio de sus </a:t>
            </a:r>
            <a:br/>
            <a:r>
              <a:t>ciervos que  Vendrá </a:t>
            </a:r>
            <a:br/>
            <a:r>
              <a:t>una destrucción Total </a:t>
            </a:r>
            <a:br/>
            <a:r>
              <a:t>donde ya no habrá mas oportunidad para arrepentirse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“Por lo cual el mundo de entonces pereció anegado en agua; pero los cielos y la tierra que existen ahora, están reservados por la misma palabra, guardados para el fuego en el día del juicio y de la perdición de los hombres impíos.&quot; (2 Ped 3:6-7)"/>
          <p:cNvSpPr txBox="1"/>
          <p:nvPr>
            <p:ph type="body" idx="4294967295"/>
          </p:nvPr>
        </p:nvSpPr>
        <p:spPr>
          <a:xfrm>
            <a:off x="-2" y="1524000"/>
            <a:ext cx="9144004" cy="3581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800"/>
              </a:spcBef>
              <a:buFont typeface="Arial"/>
              <a:buChar char="➢"/>
              <a:defRPr b="1"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“Por lo cual el mundo de entonces pereció anegado en agua; pero los cielos y la tierra que existen ahora, están reservados por la misma palabra, guardados para el fuego en el día del juicio y de la perdición de los hombres impíos." (2 Ped 3:6-7)</a:t>
            </a:r>
          </a:p>
        </p:txBody>
      </p:sp>
      <p:sp>
        <p:nvSpPr>
          <p:cNvPr id="303" name="Rounded Rectangle"/>
          <p:cNvSpPr/>
          <p:nvPr/>
        </p:nvSpPr>
        <p:spPr>
          <a:xfrm>
            <a:off x="152400" y="2590800"/>
            <a:ext cx="8839200" cy="9906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4" name="Rounded Rectangle"/>
          <p:cNvSpPr/>
          <p:nvPr/>
        </p:nvSpPr>
        <p:spPr>
          <a:xfrm>
            <a:off x="228600" y="1524000"/>
            <a:ext cx="8839200" cy="9906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5" name="Rounded Rectangle"/>
          <p:cNvSpPr/>
          <p:nvPr/>
        </p:nvSpPr>
        <p:spPr>
          <a:xfrm>
            <a:off x="152400" y="3581400"/>
            <a:ext cx="8839200" cy="15240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06" name="Double-click to edit"/>
          <p:cNvSpPr txBox="1"/>
          <p:nvPr>
            <p:ph type="title" idx="4294967295"/>
          </p:nvPr>
        </p:nvSpPr>
        <p:spPr>
          <a:xfrm>
            <a:off x="457200" y="277812"/>
            <a:ext cx="8229600" cy="1139826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914400">
              <a:def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4"/>
      <p:bldP build="whole" bldLvl="1" animBg="1" rev="0" advAuto="0" spid="303" grpId="3"/>
      <p:bldP build="whole" bldLvl="1" animBg="1" rev="0" advAuto="0" spid="304" grpId="2"/>
      <p:bldP build="p" bldLvl="1" animBg="1" rev="0" advAuto="0" spid="30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Mire lo que dice Pedro"/>
          <p:cNvSpPr txBox="1"/>
          <p:nvPr/>
        </p:nvSpPr>
        <p:spPr>
          <a:xfrm>
            <a:off x="1371600" y="76200"/>
            <a:ext cx="67056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   Mire lo que dice Pedro</a:t>
            </a:r>
          </a:p>
        </p:txBody>
      </p:sp>
      <p:sp>
        <p:nvSpPr>
          <p:cNvPr id="309" name="&quot;Pero el día del Señor vendrá como ladrón en la noche; en el cual los cielos pasarán con grande estruendo, y los elementos ardiendo serán deshechos, y la tierra y las obras que en ella hay serán quemadas. Puesto que todas estas cosas han de ser deshechas"/>
          <p:cNvSpPr txBox="1"/>
          <p:nvPr/>
        </p:nvSpPr>
        <p:spPr>
          <a:xfrm>
            <a:off x="152400" y="838200"/>
            <a:ext cx="8991600" cy="571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"Pero el día del Señor vendrá como ladrón en la noche; en el cual los cielos pasarán con grande estruendo, y los elementos ardiendo serán deshechos, y la tierra y las obras que en ella hay serán quemadas. Puesto que todas estas cosas han de ser deshechas, ¡cómo no debéis vosotros andar en santa y piadosa manera de vivir, esperando y apresurándoos para la venida del día de Dios, en el cual los cielos, encendiéndose, serán deshechos, y los elementos, siendo quemados, se fundirán!" (2 Ped 3:10-12)</a:t>
            </a:r>
          </a:p>
        </p:txBody>
      </p:sp>
      <p:sp>
        <p:nvSpPr>
          <p:cNvPr id="310" name="Rounded Rectangle"/>
          <p:cNvSpPr/>
          <p:nvPr/>
        </p:nvSpPr>
        <p:spPr>
          <a:xfrm>
            <a:off x="228600" y="838200"/>
            <a:ext cx="8839200" cy="6096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11" name="Rounded Rectangle"/>
          <p:cNvSpPr/>
          <p:nvPr/>
        </p:nvSpPr>
        <p:spPr>
          <a:xfrm>
            <a:off x="76200" y="1905000"/>
            <a:ext cx="8839200" cy="9906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12" name="Rounded Rectangle"/>
          <p:cNvSpPr/>
          <p:nvPr/>
        </p:nvSpPr>
        <p:spPr>
          <a:xfrm>
            <a:off x="152400" y="3810000"/>
            <a:ext cx="8839200" cy="99060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2"/>
      <p:bldP build="whole" bldLvl="1" animBg="1" rev="0" advAuto="0" spid="312" grpId="3"/>
      <p:bldP build="whole" bldLvl="1" animBg="1" rev="0" advAuto="0" spid="3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5FF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noahsark" descr="noahsar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Noé y el Arca"/>
          <p:cNvSpPr txBox="1"/>
          <p:nvPr/>
        </p:nvSpPr>
        <p:spPr>
          <a:xfrm>
            <a:off x="1600200" y="762000"/>
            <a:ext cx="5867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5100">
                <a:solidFill>
                  <a:srgbClr val="A603AB"/>
                </a:solidFill>
                <a:effectLst>
                  <a:outerShdw sx="100000" sy="100000" kx="0" ky="0" algn="b" rotWithShape="0" blurRad="50800" dist="25503" dir="2700000">
                    <a:srgbClr val="C0C0C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Noé y el Arca</a:t>
            </a:r>
          </a:p>
        </p:txBody>
      </p:sp>
      <p:grpSp>
        <p:nvGrpSpPr>
          <p:cNvPr id="173" name="Group"/>
          <p:cNvGrpSpPr/>
          <p:nvPr/>
        </p:nvGrpSpPr>
        <p:grpSpPr>
          <a:xfrm>
            <a:off x="139700" y="4606290"/>
            <a:ext cx="2298702" cy="1879601"/>
            <a:chOff x="29508" y="0"/>
            <a:chExt cx="2298700" cy="1879600"/>
          </a:xfrm>
        </p:grpSpPr>
        <p:sp>
          <p:nvSpPr>
            <p:cNvPr id="171" name="Oval"/>
            <p:cNvSpPr/>
            <p:nvPr/>
          </p:nvSpPr>
          <p:spPr>
            <a:xfrm>
              <a:off x="29508" y="0"/>
              <a:ext cx="2057403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72" name="¿Porque?"/>
            <p:cNvSpPr/>
            <p:nvPr/>
          </p:nvSpPr>
          <p:spPr>
            <a:xfrm>
              <a:off x="1058209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¿Porque?</a:t>
              </a:r>
            </a:p>
          </p:txBody>
        </p:sp>
      </p:grpSp>
      <p:grpSp>
        <p:nvGrpSpPr>
          <p:cNvPr id="176" name="Group"/>
          <p:cNvGrpSpPr/>
          <p:nvPr/>
        </p:nvGrpSpPr>
        <p:grpSpPr>
          <a:xfrm>
            <a:off x="2286000" y="4800600"/>
            <a:ext cx="2298700" cy="1879600"/>
            <a:chOff x="0" y="0"/>
            <a:chExt cx="2298700" cy="1879600"/>
          </a:xfrm>
        </p:grpSpPr>
        <p:sp>
          <p:nvSpPr>
            <p:cNvPr id="174" name="Oval"/>
            <p:cNvSpPr/>
            <p:nvPr/>
          </p:nvSpPr>
          <p:spPr>
            <a:xfrm>
              <a:off x="0" y="0"/>
              <a:ext cx="2057400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75" name="¿Quien?"/>
            <p:cNvSpPr/>
            <p:nvPr/>
          </p:nvSpPr>
          <p:spPr>
            <a:xfrm>
              <a:off x="1028700" y="6096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¿Quien?</a:t>
              </a:r>
            </a:p>
          </p:txBody>
        </p:sp>
      </p:grpSp>
      <p:grpSp>
        <p:nvGrpSpPr>
          <p:cNvPr id="179" name="Group"/>
          <p:cNvGrpSpPr/>
          <p:nvPr/>
        </p:nvGrpSpPr>
        <p:grpSpPr>
          <a:xfrm>
            <a:off x="4572000" y="4800600"/>
            <a:ext cx="2298700" cy="1879600"/>
            <a:chOff x="0" y="0"/>
            <a:chExt cx="2298700" cy="1879600"/>
          </a:xfrm>
        </p:grpSpPr>
        <p:sp>
          <p:nvSpPr>
            <p:cNvPr id="177" name="Oval"/>
            <p:cNvSpPr/>
            <p:nvPr/>
          </p:nvSpPr>
          <p:spPr>
            <a:xfrm>
              <a:off x="0" y="0"/>
              <a:ext cx="2057400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78" name="¿Como?"/>
            <p:cNvSpPr/>
            <p:nvPr/>
          </p:nvSpPr>
          <p:spPr>
            <a:xfrm>
              <a:off x="1028700" y="6096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¿Como?</a:t>
              </a:r>
            </a:p>
          </p:txBody>
        </p:sp>
      </p:grpSp>
      <p:grpSp>
        <p:nvGrpSpPr>
          <p:cNvPr id="182" name="Group"/>
          <p:cNvGrpSpPr/>
          <p:nvPr/>
        </p:nvGrpSpPr>
        <p:grpSpPr>
          <a:xfrm>
            <a:off x="6858000" y="4800600"/>
            <a:ext cx="2057400" cy="1219200"/>
            <a:chOff x="0" y="0"/>
            <a:chExt cx="2057400" cy="1219200"/>
          </a:xfrm>
        </p:grpSpPr>
        <p:sp>
          <p:nvSpPr>
            <p:cNvPr id="180" name="Oval"/>
            <p:cNvSpPr/>
            <p:nvPr/>
          </p:nvSpPr>
          <p:spPr>
            <a:xfrm>
              <a:off x="0" y="0"/>
              <a:ext cx="2057400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81" name="Final"/>
            <p:cNvSpPr txBox="1"/>
            <p:nvPr/>
          </p:nvSpPr>
          <p:spPr>
            <a:xfrm>
              <a:off x="480039" y="246379"/>
              <a:ext cx="1097319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Final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82" grpId="4"/>
      <p:bldP build="whole" bldLvl="1" animBg="1" rev="0" advAuto="0" spid="176" grpId="2"/>
      <p:bldP build="whole" bldLvl="1" animBg="1" rev="0" advAuto="0" spid="17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laro que si puede…"/>
          <p:cNvSpPr txBox="1"/>
          <p:nvPr/>
        </p:nvSpPr>
        <p:spPr>
          <a:xfrm>
            <a:off x="0" y="3125787"/>
            <a:ext cx="9324975" cy="286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buSzPct val="100000"/>
              <a:buFont typeface="Arial"/>
              <a:buChar char="❖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Claro que si puede</a:t>
            </a:r>
          </a:p>
          <a:p>
            <a:pPr>
              <a:buSzPct val="100000"/>
              <a:buFont typeface="Arial"/>
              <a:buChar char="❖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¿Como Puedo yo escapar de</a:t>
            </a:r>
            <a:br/>
            <a:r>
              <a:t>    esa destrucción total que </a:t>
            </a:r>
            <a:br/>
            <a:r>
              <a:t>   habla la Escritura?</a:t>
            </a:r>
          </a:p>
        </p:txBody>
      </p:sp>
      <p:pic>
        <p:nvPicPr>
          <p:cNvPr id="315" name="C:\Users\Miguel Rocha\Pictures\2sad.jpg" descr="C:\Users\Miguel Rocha\Pictures\2sa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0" y="152400"/>
            <a:ext cx="34290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Callout"/>
          <p:cNvSpPr/>
          <p:nvPr/>
        </p:nvSpPr>
        <p:spPr>
          <a:xfrm>
            <a:off x="424746" y="185431"/>
            <a:ext cx="6777438" cy="2847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72" y="0"/>
                </a:moveTo>
                <a:cubicBezTo>
                  <a:pt x="15284" y="0"/>
                  <a:pt x="15374" y="216"/>
                  <a:pt x="15374" y="482"/>
                </a:cubicBezTo>
                <a:lnTo>
                  <a:pt x="15374" y="4783"/>
                </a:lnTo>
                <a:lnTo>
                  <a:pt x="21600" y="6225"/>
                </a:lnTo>
                <a:lnTo>
                  <a:pt x="15374" y="7667"/>
                </a:lnTo>
                <a:lnTo>
                  <a:pt x="15374" y="21118"/>
                </a:lnTo>
                <a:cubicBezTo>
                  <a:pt x="15374" y="21384"/>
                  <a:pt x="15284" y="21600"/>
                  <a:pt x="15172" y="21600"/>
                </a:cubicBezTo>
                <a:lnTo>
                  <a:pt x="202" y="21600"/>
                </a:lnTo>
                <a:cubicBezTo>
                  <a:pt x="91" y="21600"/>
                  <a:pt x="0" y="21384"/>
                  <a:pt x="0" y="21118"/>
                </a:cubicBezTo>
                <a:lnTo>
                  <a:pt x="0" y="482"/>
                </a:lnTo>
                <a:cubicBezTo>
                  <a:pt x="0" y="216"/>
                  <a:pt x="91" y="0"/>
                  <a:pt x="202" y="0"/>
                </a:cubicBezTo>
                <a:lnTo>
                  <a:pt x="15172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17" name="¿PUEDO YO ESCAPAR DE  ESA EMINENTE DESTRUCCION…"/>
          <p:cNvSpPr txBox="1"/>
          <p:nvPr/>
        </p:nvSpPr>
        <p:spPr>
          <a:xfrm>
            <a:off x="424747" y="40492"/>
            <a:ext cx="4707595" cy="292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 sz="24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¿PUEDO YO ESCAPAR DE </a:t>
            </a:r>
            <a:br/>
            <a:r>
              <a:t>ESA EMINENTE DESTRUCCION </a:t>
            </a:r>
          </a:p>
          <a:p>
            <a:pPr algn="ctr">
              <a:defRPr b="1" sz="24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QUE HABLA LA BIBLIA Y PODER </a:t>
            </a:r>
          </a:p>
          <a:p>
            <a:pPr algn="ctr">
              <a:defRPr b="1" sz="24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TENER LA OPORTUNIDAD </a:t>
            </a:r>
          </a:p>
          <a:p>
            <a:pPr algn="ctr">
              <a:defRPr b="1" sz="2400"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DE SER SALVO?</a:t>
            </a:r>
            <a:br/>
            <a:b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676400"/>
            <a:ext cx="3276600" cy="2913064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Water droplets"/>
          <p:cNvSpPr/>
          <p:nvPr/>
        </p:nvSpPr>
        <p:spPr>
          <a:xfrm>
            <a:off x="2667000" y="1676400"/>
            <a:ext cx="1295400" cy="6096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21" name="Water droplets"/>
          <p:cNvSpPr/>
          <p:nvPr/>
        </p:nvSpPr>
        <p:spPr>
          <a:xfrm>
            <a:off x="3124200" y="2286000"/>
            <a:ext cx="457200" cy="9144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324" name="Group"/>
          <p:cNvGrpSpPr/>
          <p:nvPr/>
        </p:nvGrpSpPr>
        <p:grpSpPr>
          <a:xfrm>
            <a:off x="533737" y="1752599"/>
            <a:ext cx="2438064" cy="1142844"/>
            <a:chOff x="0" y="0"/>
            <a:chExt cx="2438063" cy="1142842"/>
          </a:xfrm>
        </p:grpSpPr>
        <p:sp>
          <p:nvSpPr>
            <p:cNvPr id="322" name="Shape"/>
            <p:cNvSpPr/>
            <p:nvPr/>
          </p:nvSpPr>
          <p:spPr>
            <a:xfrm flipH="1">
              <a:off x="-1" y="-1"/>
              <a:ext cx="2438064" cy="11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3" name="Esencial…"/>
            <p:cNvSpPr txBox="1"/>
            <p:nvPr/>
          </p:nvSpPr>
          <p:spPr>
            <a:xfrm>
              <a:off x="419971" y="125196"/>
              <a:ext cx="1606583" cy="892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Esencial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Para Sal.</a:t>
              </a:r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533737" y="3200399"/>
            <a:ext cx="2438064" cy="1142844"/>
            <a:chOff x="0" y="0"/>
            <a:chExt cx="2438063" cy="1142842"/>
          </a:xfrm>
        </p:grpSpPr>
        <p:sp>
          <p:nvSpPr>
            <p:cNvPr id="325" name="Shape"/>
            <p:cNvSpPr/>
            <p:nvPr/>
          </p:nvSpPr>
          <p:spPr>
            <a:xfrm flipH="1">
              <a:off x="-1" y="-1"/>
              <a:ext cx="2438064" cy="11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6" name="Nos pone…"/>
            <p:cNvSpPr txBox="1"/>
            <p:nvPr/>
          </p:nvSpPr>
          <p:spPr>
            <a:xfrm>
              <a:off x="143461" y="125196"/>
              <a:ext cx="2159604" cy="892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Nos pone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En la Iglesia</a:t>
              </a:r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1524000" y="4493997"/>
            <a:ext cx="5943600" cy="1299006"/>
            <a:chOff x="0" y="0"/>
            <a:chExt cx="5943600" cy="1299004"/>
          </a:xfrm>
        </p:grpSpPr>
        <p:sp>
          <p:nvSpPr>
            <p:cNvPr id="328" name="Rounded Rectangle"/>
            <p:cNvSpPr/>
            <p:nvPr/>
          </p:nvSpPr>
          <p:spPr>
            <a:xfrm>
              <a:off x="0" y="154201"/>
              <a:ext cx="5943600" cy="990603"/>
            </a:xfrm>
            <a:prstGeom prst="roundRect">
              <a:avLst>
                <a:gd name="adj" fmla="val 36606"/>
              </a:avLst>
            </a:prstGeom>
            <a:solidFill>
              <a:schemeClr val="accent2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29" name="Paralelo a  la Muerte, Sepultura y…"/>
            <p:cNvSpPr txBox="1"/>
            <p:nvPr/>
          </p:nvSpPr>
          <p:spPr>
            <a:xfrm>
              <a:off x="83786" y="-1"/>
              <a:ext cx="5776028" cy="1299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Paralelo a  la Muerte, Sepultura y 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Resurrección de Cristo</a:t>
              </a:r>
            </a:p>
          </p:txBody>
        </p:sp>
      </p:grpSp>
      <p:grpSp>
        <p:nvGrpSpPr>
          <p:cNvPr id="333" name="Group"/>
          <p:cNvGrpSpPr/>
          <p:nvPr/>
        </p:nvGrpSpPr>
        <p:grpSpPr>
          <a:xfrm>
            <a:off x="6096000" y="1676399"/>
            <a:ext cx="2438064" cy="1142844"/>
            <a:chOff x="0" y="0"/>
            <a:chExt cx="2438063" cy="1142842"/>
          </a:xfrm>
        </p:grpSpPr>
        <p:sp>
          <p:nvSpPr>
            <p:cNvPr id="331" name="Shape"/>
            <p:cNvSpPr/>
            <p:nvPr/>
          </p:nvSpPr>
          <p:spPr>
            <a:xfrm>
              <a:off x="0" y="-1"/>
              <a:ext cx="2438064" cy="11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2" name="Comienza…"/>
            <p:cNvSpPr txBox="1"/>
            <p:nvPr/>
          </p:nvSpPr>
          <p:spPr>
            <a:xfrm>
              <a:off x="322951" y="125196"/>
              <a:ext cx="1783689" cy="892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Comienza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Cambio</a:t>
              </a:r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6096000" y="3047999"/>
            <a:ext cx="2438064" cy="1142844"/>
            <a:chOff x="0" y="0"/>
            <a:chExt cx="2438063" cy="1142842"/>
          </a:xfrm>
        </p:grpSpPr>
        <p:sp>
          <p:nvSpPr>
            <p:cNvPr id="334" name="Shape"/>
            <p:cNvSpPr/>
            <p:nvPr/>
          </p:nvSpPr>
          <p:spPr>
            <a:xfrm>
              <a:off x="0" y="-1"/>
              <a:ext cx="2438064" cy="11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5" name="Bautizado…"/>
            <p:cNvSpPr txBox="1"/>
            <p:nvPr/>
          </p:nvSpPr>
          <p:spPr>
            <a:xfrm>
              <a:off x="134907" y="125196"/>
              <a:ext cx="2159778" cy="8926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Bautizado</a:t>
              </a:r>
            </a:p>
            <a:p>
              <a:pPr algn="ctr">
                <a:defRPr b="1"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Para muerte</a:t>
              </a:r>
            </a:p>
          </p:txBody>
        </p:sp>
      </p:grpSp>
      <p:sp>
        <p:nvSpPr>
          <p:cNvPr id="337" name="&quot;El que creyere y fuere bautizado, será salvo; mas el que no creyere, será condenado.&quot; (Marcos. 16:16)"/>
          <p:cNvSpPr txBox="1"/>
          <p:nvPr/>
        </p:nvSpPr>
        <p:spPr>
          <a:xfrm>
            <a:off x="838200" y="0"/>
            <a:ext cx="7962900" cy="889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"El que creyere y fuere bautizado, será salvo; mas el que no creyere, será condenado."</a:t>
            </a:r>
            <a:r>
              <a:rPr b="0" sz="2400"/>
              <a:t> </a:t>
            </a:r>
            <a:r>
              <a:rPr b="0"/>
              <a:t>(Marcos. 16:16)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4"/>
      <p:bldP build="whole" bldLvl="1" animBg="1" rev="0" advAuto="0" spid="327" grpId="2"/>
      <p:bldP build="whole" bldLvl="1" animBg="1" rev="0" advAuto="0" spid="336" grpId="5"/>
      <p:bldP build="whole" bldLvl="1" animBg="1" rev="0" advAuto="0" spid="324" grpId="1"/>
      <p:bldP build="whole" bldLvl="1" animBg="1" rev="0" advAuto="0" spid="330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9.png" descr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878" y="2193200"/>
            <a:ext cx="4524879" cy="46611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63500" dir="2700000">
              <a:srgbClr val="000000">
                <a:alpha val="50000"/>
              </a:srgbClr>
            </a:outerShdw>
          </a:effectLst>
        </p:spPr>
      </p:pic>
      <p:grpSp>
        <p:nvGrpSpPr>
          <p:cNvPr id="346" name="Group"/>
          <p:cNvGrpSpPr/>
          <p:nvPr/>
        </p:nvGrpSpPr>
        <p:grpSpPr>
          <a:xfrm>
            <a:off x="-2388" y="3283868"/>
            <a:ext cx="7478933" cy="1552209"/>
            <a:chOff x="0" y="0"/>
            <a:chExt cx="7478931" cy="1552207"/>
          </a:xfrm>
        </p:grpSpPr>
        <p:grpSp>
          <p:nvGrpSpPr>
            <p:cNvPr id="344" name="Group"/>
            <p:cNvGrpSpPr/>
            <p:nvPr/>
          </p:nvGrpSpPr>
          <p:grpSpPr>
            <a:xfrm>
              <a:off x="0" y="282205"/>
              <a:ext cx="1345634" cy="1270003"/>
              <a:chOff x="0" y="0"/>
              <a:chExt cx="1345632" cy="1270001"/>
            </a:xfrm>
          </p:grpSpPr>
          <p:sp>
            <p:nvSpPr>
              <p:cNvPr id="340" name="1"/>
              <p:cNvSpPr/>
              <p:nvPr/>
            </p:nvSpPr>
            <p:spPr>
              <a:xfrm>
                <a:off x="0" y="275899"/>
                <a:ext cx="30690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42937">
                  <a:defRPr sz="42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  <p:grpSp>
            <p:nvGrpSpPr>
              <p:cNvPr id="343" name="Oír"/>
              <p:cNvGrpSpPr/>
              <p:nvPr/>
            </p:nvGrpSpPr>
            <p:grpSpPr>
              <a:xfrm>
                <a:off x="75631" y="0"/>
                <a:ext cx="1270002" cy="1270002"/>
                <a:chOff x="0" y="0"/>
                <a:chExt cx="1270001" cy="1270001"/>
              </a:xfrm>
            </p:grpSpPr>
            <p:sp>
              <p:nvSpPr>
                <p:cNvPr id="341" name="Line"/>
                <p:cNvSpPr/>
                <p:nvPr/>
              </p:nvSpPr>
              <p:spPr>
                <a:xfrm>
                  <a:off x="-1" y="0"/>
                  <a:ext cx="1270003" cy="1270002"/>
                </a:xfrm>
                <a:prstGeom prst="line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01600" dist="88900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Oír"/>
                <p:cNvSpPr txBox="1"/>
                <p:nvPr/>
              </p:nvSpPr>
              <p:spPr>
                <a:xfrm>
                  <a:off x="390110" y="6350"/>
                  <a:ext cx="489782" cy="393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0" tIns="0" rIns="0" bIns="0" numCol="1" anchor="t">
                  <a:spAutoFit/>
                </a:bodyPr>
                <a:lstStyle>
                  <a:lvl1pPr algn="ctr" defTabSz="642937">
                    <a:defRPr b="1" sz="2600">
                      <a:solidFill>
                        <a:srgbClr val="000000"/>
                      </a:solidFill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Oír</a:t>
                  </a:r>
                </a:p>
              </p:txBody>
            </p:sp>
          </p:grpSp>
        </p:grpSp>
        <p:sp>
          <p:nvSpPr>
            <p:cNvPr id="345" name="Rom. 10:17"/>
            <p:cNvSpPr txBox="1"/>
            <p:nvPr/>
          </p:nvSpPr>
          <p:spPr>
            <a:xfrm>
              <a:off x="4363355" y="-1"/>
              <a:ext cx="3115578" cy="452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75166" indent="-275166" defTabSz="642937">
                <a:spcBef>
                  <a:spcPts val="10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Rom. 10:17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-116219" y="1908341"/>
            <a:ext cx="7753046" cy="1694445"/>
            <a:chOff x="46450" y="-5202"/>
            <a:chExt cx="7753044" cy="1694443"/>
          </a:xfrm>
        </p:grpSpPr>
        <p:grpSp>
          <p:nvGrpSpPr>
            <p:cNvPr id="353" name="Group"/>
            <p:cNvGrpSpPr/>
            <p:nvPr/>
          </p:nvGrpSpPr>
          <p:grpSpPr>
            <a:xfrm>
              <a:off x="46450" y="-5203"/>
              <a:ext cx="1297039" cy="331262"/>
              <a:chOff x="46450" y="-5202"/>
              <a:chExt cx="1297038" cy="331260"/>
            </a:xfrm>
          </p:grpSpPr>
          <p:sp>
            <p:nvSpPr>
              <p:cNvPr id="347" name="2"/>
              <p:cNvSpPr/>
              <p:nvPr/>
            </p:nvSpPr>
            <p:spPr>
              <a:xfrm rot="21506953">
                <a:off x="765487" y="318235"/>
                <a:ext cx="57810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42937">
                  <a:defRPr sz="42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  <p:grpSp>
            <p:nvGrpSpPr>
              <p:cNvPr id="352" name="Creer"/>
              <p:cNvGrpSpPr/>
              <p:nvPr/>
            </p:nvGrpSpPr>
            <p:grpSpPr>
              <a:xfrm>
                <a:off x="46450" y="-5203"/>
                <a:ext cx="1252149" cy="298315"/>
                <a:chOff x="46450" y="-5202"/>
                <a:chExt cx="1252148" cy="298314"/>
              </a:xfrm>
            </p:grpSpPr>
            <p:grpSp>
              <p:nvGrpSpPr>
                <p:cNvPr id="350" name="Group"/>
                <p:cNvGrpSpPr/>
                <p:nvPr/>
              </p:nvGrpSpPr>
              <p:grpSpPr>
                <a:xfrm>
                  <a:off x="91507" y="0"/>
                  <a:ext cx="1207092" cy="293112"/>
                  <a:chOff x="0" y="0"/>
                  <a:chExt cx="1207090" cy="293111"/>
                </a:xfrm>
              </p:grpSpPr>
              <p:sp>
                <p:nvSpPr>
                  <p:cNvPr id="348" name="Line"/>
                  <p:cNvSpPr/>
                  <p:nvPr/>
                </p:nvSpPr>
                <p:spPr>
                  <a:xfrm>
                    <a:off x="-1" y="0"/>
                    <a:ext cx="1207092" cy="293112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49" name="Line"/>
                  <p:cNvSpPr/>
                  <p:nvPr/>
                </p:nvSpPr>
                <p:spPr>
                  <a:xfrm flipH="1" flipV="1">
                    <a:off x="-1" y="0"/>
                    <a:ext cx="1207092" cy="293112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8" tIns="45718" rIns="45718" bIns="45718" numCol="1" anchor="t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51" name="Creer"/>
                <p:cNvSpPr/>
                <p:nvPr/>
              </p:nvSpPr>
              <p:spPr>
                <a:xfrm rot="818921">
                  <a:off x="28956" y="140979"/>
                  <a:ext cx="1238994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spAutoFit/>
                </a:bodyPr>
                <a:lstStyle>
                  <a:lvl1pPr algn="ctr" defTabSz="642937">
                    <a:defRPr b="1" sz="2600">
                      <a:solidFill>
                        <a:srgbClr val="000000"/>
                      </a:solidFill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Creer</a:t>
                  </a:r>
                </a:p>
              </p:txBody>
            </p:sp>
          </p:grpSp>
        </p:grpSp>
        <p:sp>
          <p:nvSpPr>
            <p:cNvPr id="354" name="Jn 8:24; Heb 11:6"/>
            <p:cNvSpPr txBox="1"/>
            <p:nvPr/>
          </p:nvSpPr>
          <p:spPr>
            <a:xfrm>
              <a:off x="4609517" y="1236419"/>
              <a:ext cx="3189978" cy="452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275166" indent="-275166" defTabSz="642937">
                <a:spcBef>
                  <a:spcPts val="10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Jn 8:24; Heb 11:6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1350409" y="1262455"/>
            <a:ext cx="7520336" cy="2991420"/>
            <a:chOff x="0" y="0"/>
            <a:chExt cx="7520334" cy="2991419"/>
          </a:xfrm>
        </p:grpSpPr>
        <p:grpSp>
          <p:nvGrpSpPr>
            <p:cNvPr id="360" name="Group"/>
            <p:cNvGrpSpPr/>
            <p:nvPr/>
          </p:nvGrpSpPr>
          <p:grpSpPr>
            <a:xfrm>
              <a:off x="0" y="0"/>
              <a:ext cx="2622892" cy="1148880"/>
              <a:chOff x="0" y="0"/>
              <a:chExt cx="2622891" cy="1148879"/>
            </a:xfrm>
          </p:grpSpPr>
          <p:sp>
            <p:nvSpPr>
              <p:cNvPr id="356" name="3"/>
              <p:cNvSpPr txBox="1"/>
              <p:nvPr/>
            </p:nvSpPr>
            <p:spPr>
              <a:xfrm rot="152662">
                <a:off x="311316" y="494994"/>
                <a:ext cx="293043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42937">
                  <a:defRPr sz="42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  <p:grpSp>
            <p:nvGrpSpPr>
              <p:cNvPr id="359" name="Arrepentirse"/>
              <p:cNvGrpSpPr/>
              <p:nvPr/>
            </p:nvGrpSpPr>
            <p:grpSpPr>
              <a:xfrm>
                <a:off x="0" y="0"/>
                <a:ext cx="2622892" cy="428625"/>
                <a:chOff x="0" y="0"/>
                <a:chExt cx="2622891" cy="428625"/>
              </a:xfrm>
            </p:grpSpPr>
            <p:sp>
              <p:nvSpPr>
                <p:cNvPr id="357" name="Rectangle"/>
                <p:cNvSpPr/>
                <p:nvPr/>
              </p:nvSpPr>
              <p:spPr>
                <a:xfrm>
                  <a:off x="-1" y="-1"/>
                  <a:ext cx="2622893" cy="42862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01600" dist="88900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 defTabSz="642937">
                    <a:defRPr sz="28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halkboard SE Regular"/>
                      <a:ea typeface="Chalkboard SE Regular"/>
                      <a:cs typeface="Chalkboard SE Regular"/>
                      <a:sym typeface="Chalkboard SE Regular"/>
                    </a:defRPr>
                  </a:pPr>
                </a:p>
              </p:txBody>
            </p:sp>
            <p:sp>
              <p:nvSpPr>
                <p:cNvPr id="358" name="Arrepentirse"/>
                <p:cNvSpPr txBox="1"/>
                <p:nvPr/>
              </p:nvSpPr>
              <p:spPr>
                <a:xfrm>
                  <a:off x="6349" y="6350"/>
                  <a:ext cx="2610193" cy="393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42937">
                    <a:defRPr b="1" sz="2600">
                      <a:solidFill>
                        <a:srgbClr val="000000"/>
                      </a:solidFill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Arrepentirse</a:t>
                  </a:r>
                </a:p>
              </p:txBody>
            </p:sp>
          </p:grpSp>
        </p:grpSp>
        <p:sp>
          <p:nvSpPr>
            <p:cNvPr id="361" name="Lucas 13:3,5; Hch 17:30"/>
            <p:cNvSpPr txBox="1"/>
            <p:nvPr/>
          </p:nvSpPr>
          <p:spPr>
            <a:xfrm>
              <a:off x="3392496" y="2538597"/>
              <a:ext cx="4127839" cy="452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75166" indent="-275166" defTabSz="642937">
                <a:spcBef>
                  <a:spcPts val="10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Lucas 13:3,5; Hch 17:30</a:t>
              </a:r>
            </a:p>
          </p:txBody>
        </p:sp>
      </p:grpSp>
      <p:grpSp>
        <p:nvGrpSpPr>
          <p:cNvPr id="369" name="Group"/>
          <p:cNvGrpSpPr/>
          <p:nvPr/>
        </p:nvGrpSpPr>
        <p:grpSpPr>
          <a:xfrm>
            <a:off x="2810492" y="2040670"/>
            <a:ext cx="5888045" cy="3026531"/>
            <a:chOff x="0" y="0"/>
            <a:chExt cx="5888043" cy="3026530"/>
          </a:xfrm>
        </p:grpSpPr>
        <p:grpSp>
          <p:nvGrpSpPr>
            <p:cNvPr id="367" name="Group"/>
            <p:cNvGrpSpPr/>
            <p:nvPr/>
          </p:nvGrpSpPr>
          <p:grpSpPr>
            <a:xfrm>
              <a:off x="-1" y="0"/>
              <a:ext cx="1785709" cy="812663"/>
              <a:chOff x="0" y="0"/>
              <a:chExt cx="1785707" cy="812662"/>
            </a:xfrm>
          </p:grpSpPr>
          <p:sp>
            <p:nvSpPr>
              <p:cNvPr id="363" name="4"/>
              <p:cNvSpPr txBox="1"/>
              <p:nvPr/>
            </p:nvSpPr>
            <p:spPr>
              <a:xfrm>
                <a:off x="0" y="164962"/>
                <a:ext cx="276560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42937">
                  <a:defRPr sz="42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  <p:grpSp>
            <p:nvGrpSpPr>
              <p:cNvPr id="366" name="Confesar"/>
              <p:cNvGrpSpPr/>
              <p:nvPr/>
            </p:nvGrpSpPr>
            <p:grpSpPr>
              <a:xfrm>
                <a:off x="288107" y="0"/>
                <a:ext cx="1497601" cy="428625"/>
                <a:chOff x="0" y="0"/>
                <a:chExt cx="1497600" cy="428625"/>
              </a:xfrm>
            </p:grpSpPr>
            <p:sp>
              <p:nvSpPr>
                <p:cNvPr id="364" name="Rectangle"/>
                <p:cNvSpPr/>
                <p:nvPr/>
              </p:nvSpPr>
              <p:spPr>
                <a:xfrm>
                  <a:off x="-1" y="-1"/>
                  <a:ext cx="1497602" cy="42862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01600" dist="88900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 defTabSz="642937">
                    <a:defRPr sz="28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halkboard SE Regular"/>
                      <a:ea typeface="Chalkboard SE Regular"/>
                      <a:cs typeface="Chalkboard SE Regular"/>
                      <a:sym typeface="Chalkboard SE Regular"/>
                    </a:defRPr>
                  </a:pPr>
                </a:p>
              </p:txBody>
            </p:sp>
            <p:sp>
              <p:nvSpPr>
                <p:cNvPr id="365" name="Confesar"/>
                <p:cNvSpPr txBox="1"/>
                <p:nvPr/>
              </p:nvSpPr>
              <p:spPr>
                <a:xfrm>
                  <a:off x="6349" y="6350"/>
                  <a:ext cx="1484902" cy="3937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42937">
                    <a:defRPr b="1" sz="2600">
                      <a:solidFill>
                        <a:srgbClr val="000000"/>
                      </a:solidFill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Confesar</a:t>
                  </a:r>
                </a:p>
              </p:txBody>
            </p:sp>
          </p:grpSp>
        </p:grpSp>
        <p:sp>
          <p:nvSpPr>
            <p:cNvPr id="368" name="Mat. 10:32,33; Rom 10:9"/>
            <p:cNvSpPr txBox="1"/>
            <p:nvPr/>
          </p:nvSpPr>
          <p:spPr>
            <a:xfrm>
              <a:off x="1669664" y="2573708"/>
              <a:ext cx="4218380" cy="452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75166" indent="-275166" defTabSz="642937">
                <a:spcBef>
                  <a:spcPts val="10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Mat. 10:32,33; Rom 10:9</a:t>
              </a:r>
            </a:p>
          </p:txBody>
        </p:sp>
      </p:grpSp>
      <p:grpSp>
        <p:nvGrpSpPr>
          <p:cNvPr id="376" name="Group"/>
          <p:cNvGrpSpPr/>
          <p:nvPr/>
        </p:nvGrpSpPr>
        <p:grpSpPr>
          <a:xfrm>
            <a:off x="1930546" y="4009678"/>
            <a:ext cx="6360061" cy="1782315"/>
            <a:chOff x="0" y="0"/>
            <a:chExt cx="6360058" cy="1782313"/>
          </a:xfrm>
        </p:grpSpPr>
        <p:grpSp>
          <p:nvGrpSpPr>
            <p:cNvPr id="374" name="Group"/>
            <p:cNvGrpSpPr/>
            <p:nvPr/>
          </p:nvGrpSpPr>
          <p:grpSpPr>
            <a:xfrm>
              <a:off x="-1" y="-1"/>
              <a:ext cx="2386861" cy="1132196"/>
              <a:chOff x="0" y="0"/>
              <a:chExt cx="2386859" cy="1132194"/>
            </a:xfrm>
          </p:grpSpPr>
          <p:sp>
            <p:nvSpPr>
              <p:cNvPr id="370" name="5"/>
              <p:cNvSpPr txBox="1"/>
              <p:nvPr/>
            </p:nvSpPr>
            <p:spPr>
              <a:xfrm rot="21525820">
                <a:off x="2083464" y="481371"/>
                <a:ext cx="296443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2700000">
                  <a:srgbClr val="000000">
                    <a:alpha val="8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42937">
                  <a:defRPr sz="4200">
                    <a:solidFill>
                      <a:srgbClr val="FFF959"/>
                    </a:solidFill>
                    <a:uFill>
                      <a:solidFill>
                        <a:srgbClr val="FFF959"/>
                      </a:solidFill>
                    </a:uFill>
                    <a:latin typeface="Impact"/>
                    <a:ea typeface="Impact"/>
                    <a:cs typeface="Impact"/>
                    <a:sym typeface="Impact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  <p:grpSp>
            <p:nvGrpSpPr>
              <p:cNvPr id="373" name="Ser Bautizado"/>
              <p:cNvGrpSpPr/>
              <p:nvPr/>
            </p:nvGrpSpPr>
            <p:grpSpPr>
              <a:xfrm>
                <a:off x="0" y="0"/>
                <a:ext cx="2376351" cy="428626"/>
                <a:chOff x="0" y="0"/>
                <a:chExt cx="2376350" cy="428625"/>
              </a:xfrm>
            </p:grpSpPr>
            <p:sp>
              <p:nvSpPr>
                <p:cNvPr id="371" name="Rectangle"/>
                <p:cNvSpPr/>
                <p:nvPr/>
              </p:nvSpPr>
              <p:spPr>
                <a:xfrm>
                  <a:off x="-1" y="0"/>
                  <a:ext cx="2376352" cy="42862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sx="100000" sy="100000" kx="0" ky="0" algn="b" rotWithShape="0" blurRad="101600" dist="88900" dir="2700000">
                    <a:srgbClr val="000000">
                      <a:alpha val="62000"/>
                    </a:srgbClr>
                  </a:outerShdw>
                </a:effectLst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algn="ctr" defTabSz="642937">
                    <a:defRPr sz="2800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Chalkboard SE Regular"/>
                      <a:ea typeface="Chalkboard SE Regular"/>
                      <a:cs typeface="Chalkboard SE Regular"/>
                      <a:sym typeface="Chalkboard SE Regular"/>
                    </a:defRPr>
                  </a:pPr>
                </a:p>
              </p:txBody>
            </p:sp>
            <p:sp>
              <p:nvSpPr>
                <p:cNvPr id="372" name="Ser Bautizado"/>
                <p:cNvSpPr txBox="1"/>
                <p:nvPr/>
              </p:nvSpPr>
              <p:spPr>
                <a:xfrm>
                  <a:off x="6349" y="6350"/>
                  <a:ext cx="2363652" cy="393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42937">
                    <a:defRPr b="1" sz="2600">
                      <a:solidFill>
                        <a:srgbClr val="000000"/>
                      </a:solidFill>
                      <a:effectLst>
                        <a:outerShdw sx="100000" sy="100000" kx="0" ky="0" algn="b" rotWithShape="0" blurRad="38100" dist="38100" dir="2700000">
                          <a:srgbClr val="DDDDDD"/>
                        </a:outerShdw>
                      </a:effectLst>
                      <a:uFill>
                        <a:solidFill>
                          <a:srgbClr val="000000"/>
                        </a:solidFill>
                      </a:uFill>
                    </a:defRPr>
                  </a:lvl1pPr>
                </a:lstStyle>
                <a:p>
                  <a:pPr/>
                  <a:r>
                    <a:t>Ser Bautizado</a:t>
                  </a:r>
                </a:p>
              </p:txBody>
            </p:sp>
          </p:grpSp>
        </p:grpSp>
        <p:sp>
          <p:nvSpPr>
            <p:cNvPr id="375" name="Hch 2:38; 1 Ped 3:21"/>
            <p:cNvSpPr txBox="1"/>
            <p:nvPr/>
          </p:nvSpPr>
          <p:spPr>
            <a:xfrm>
              <a:off x="2634174" y="1329491"/>
              <a:ext cx="3725885" cy="452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75166" indent="-275166" defTabSz="642937">
                <a:spcBef>
                  <a:spcPts val="1000"/>
                </a:spcBef>
                <a:buClr>
                  <a:srgbClr val="FF66FF"/>
                </a:buClr>
                <a:buSzPct val="100000"/>
                <a:buFont typeface="Zapf Dingbats"/>
                <a:buChar char="✴"/>
                <a:defRPr sz="2600">
                  <a:solidFill>
                    <a:srgbClr val="FFFFFF"/>
                  </a:solidFill>
                  <a:effectLst>
                    <a:outerShdw sx="100000" sy="100000" kx="0" ky="0" algn="b" rotWithShape="0" blurRad="38100" dist="38100" dir="2700000">
                      <a:srgbClr val="000000"/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Chalkboard SE Bold"/>
                  <a:ea typeface="Chalkboard SE Bold"/>
                  <a:cs typeface="Chalkboard SE Bold"/>
                  <a:sym typeface="Chalkboard SE Bold"/>
                </a:defRPr>
              </a:lvl1pPr>
            </a:lstStyle>
            <a:p>
              <a:pPr/>
              <a:r>
                <a:t>Hch 2:38; 1 Ped 3:21</a:t>
              </a:r>
            </a:p>
          </p:txBody>
        </p:sp>
      </p:grpSp>
      <p:grpSp>
        <p:nvGrpSpPr>
          <p:cNvPr id="379" name="Pero; Antes de ser Baut,…"/>
          <p:cNvGrpSpPr/>
          <p:nvPr/>
        </p:nvGrpSpPr>
        <p:grpSpPr>
          <a:xfrm>
            <a:off x="3966101" y="72861"/>
            <a:ext cx="5183773" cy="1883353"/>
            <a:chOff x="0" y="0"/>
            <a:chExt cx="5183771" cy="1883352"/>
          </a:xfrm>
        </p:grpSpPr>
        <p:sp>
          <p:nvSpPr>
            <p:cNvPr id="377" name="Shape"/>
            <p:cNvSpPr/>
            <p:nvPr/>
          </p:nvSpPr>
          <p:spPr>
            <a:xfrm>
              <a:off x="-1" y="0"/>
              <a:ext cx="5183773" cy="188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088"/>
                  </a:moveTo>
                  <a:lnTo>
                    <a:pt x="0" y="512"/>
                  </a:lnTo>
                  <a:cubicBezTo>
                    <a:pt x="0" y="229"/>
                    <a:pt x="83" y="0"/>
                    <a:pt x="186" y="0"/>
                  </a:cubicBezTo>
                  <a:lnTo>
                    <a:pt x="21414" y="0"/>
                  </a:lnTo>
                  <a:cubicBezTo>
                    <a:pt x="21517" y="0"/>
                    <a:pt x="21600" y="229"/>
                    <a:pt x="21600" y="512"/>
                  </a:cubicBezTo>
                  <a:lnTo>
                    <a:pt x="21600" y="21088"/>
                  </a:lnTo>
                  <a:cubicBezTo>
                    <a:pt x="21600" y="21371"/>
                    <a:pt x="21517" y="21600"/>
                    <a:pt x="21414" y="21600"/>
                  </a:cubicBezTo>
                  <a:lnTo>
                    <a:pt x="186" y="21600"/>
                  </a:lnTo>
                  <a:cubicBezTo>
                    <a:pt x="83" y="21600"/>
                    <a:pt x="0" y="21371"/>
                    <a:pt x="0" y="210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F1F98"/>
                </a:gs>
                <a:gs pos="100000">
                  <a:srgbClr val="A5A5E6"/>
                </a:gs>
              </a:gsLst>
              <a:lin ang="16200000" scaled="0"/>
            </a:gradFill>
            <a:ln w="127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254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</a:p>
          </p:txBody>
        </p:sp>
        <p:sp>
          <p:nvSpPr>
            <p:cNvPr id="378" name="Pero; Antes de ser Baut,…"/>
            <p:cNvSpPr txBox="1"/>
            <p:nvPr/>
          </p:nvSpPr>
          <p:spPr>
            <a:xfrm>
              <a:off x="6349" y="6350"/>
              <a:ext cx="5171073" cy="1590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t">
              <a:spAutoFit/>
            </a:bodyPr>
            <a:lstStyle/>
            <a:p>
              <a:pPr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t>Pero; Antes de ser Baut,</a:t>
              </a:r>
            </a:p>
            <a:p>
              <a:pPr algn="ctr" defTabSz="642937">
                <a:defRPr sz="2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pPr>
              <a:r>
                <a:t>Hay ciertas condiciones que Nuestro Dios ha establecido</a:t>
              </a:r>
            </a:p>
          </p:txBody>
        </p:sp>
      </p:grpSp>
      <p:grpSp>
        <p:nvGrpSpPr>
          <p:cNvPr id="382" name="PERSEVERANCIA"/>
          <p:cNvGrpSpPr/>
          <p:nvPr/>
        </p:nvGrpSpPr>
        <p:grpSpPr>
          <a:xfrm>
            <a:off x="525573" y="5436451"/>
            <a:ext cx="3837607" cy="683115"/>
            <a:chOff x="0" y="0"/>
            <a:chExt cx="3837606" cy="683114"/>
          </a:xfrm>
        </p:grpSpPr>
        <p:sp>
          <p:nvSpPr>
            <p:cNvPr id="380" name="Rounded Rectangle"/>
            <p:cNvSpPr/>
            <p:nvPr/>
          </p:nvSpPr>
          <p:spPr>
            <a:xfrm>
              <a:off x="0" y="0"/>
              <a:ext cx="3837607" cy="683115"/>
            </a:xfrm>
            <a:prstGeom prst="roundRect">
              <a:avLst>
                <a:gd name="adj" fmla="val 17458"/>
              </a:avLst>
            </a:prstGeom>
            <a:solidFill>
              <a:srgbClr val="FFFFFF"/>
            </a:solidFill>
            <a:ln w="12700" cap="flat">
              <a:solidFill>
                <a:srgbClr val="0065C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0764">
                <a:defRPr b="1" sz="2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PERSEVERANCIA"/>
            <p:cNvSpPr txBox="1"/>
            <p:nvPr/>
          </p:nvSpPr>
          <p:spPr>
            <a:xfrm>
              <a:off x="41279" y="121689"/>
              <a:ext cx="3755048" cy="43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410764">
                <a:defRPr b="1" sz="2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PERSEVERANCIA </a:t>
              </a:r>
            </a:p>
          </p:txBody>
        </p:sp>
      </p:grpSp>
      <p:grpSp>
        <p:nvGrpSpPr>
          <p:cNvPr id="385" name="Mat 24:13  Mas el que persevere hasta el fin, éste será salvo."/>
          <p:cNvGrpSpPr/>
          <p:nvPr/>
        </p:nvGrpSpPr>
        <p:grpSpPr>
          <a:xfrm>
            <a:off x="123261" y="155058"/>
            <a:ext cx="3930255" cy="5213353"/>
            <a:chOff x="0" y="0"/>
            <a:chExt cx="3930253" cy="5213351"/>
          </a:xfrm>
        </p:grpSpPr>
        <p:sp>
          <p:nvSpPr>
            <p:cNvPr id="383" name="Shape"/>
            <p:cNvSpPr/>
            <p:nvPr/>
          </p:nvSpPr>
          <p:spPr>
            <a:xfrm>
              <a:off x="-1" y="-1"/>
              <a:ext cx="3930255" cy="521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5" y="0"/>
                  </a:moveTo>
                  <a:cubicBezTo>
                    <a:pt x="101" y="0"/>
                    <a:pt x="0" y="76"/>
                    <a:pt x="0" y="169"/>
                  </a:cubicBezTo>
                  <a:lnTo>
                    <a:pt x="0" y="4292"/>
                  </a:lnTo>
                  <a:cubicBezTo>
                    <a:pt x="0" y="4385"/>
                    <a:pt x="101" y="4461"/>
                    <a:pt x="225" y="4461"/>
                  </a:cubicBezTo>
                  <a:lnTo>
                    <a:pt x="7780" y="4461"/>
                  </a:lnTo>
                  <a:lnTo>
                    <a:pt x="8454" y="21600"/>
                  </a:lnTo>
                  <a:lnTo>
                    <a:pt x="9128" y="4461"/>
                  </a:lnTo>
                  <a:lnTo>
                    <a:pt x="21375" y="4461"/>
                  </a:lnTo>
                  <a:cubicBezTo>
                    <a:pt x="21499" y="4461"/>
                    <a:pt x="21600" y="4385"/>
                    <a:pt x="21600" y="4292"/>
                  </a:cubicBezTo>
                  <a:lnTo>
                    <a:pt x="21600" y="169"/>
                  </a:lnTo>
                  <a:cubicBezTo>
                    <a:pt x="21600" y="76"/>
                    <a:pt x="21499" y="0"/>
                    <a:pt x="21375" y="0"/>
                  </a:cubicBez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65C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321467">
                <a:lnSpc>
                  <a:spcPts val="3600"/>
                </a:lnSpc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384" name="Mat 24:13  Mas el que persevere hasta el fin, éste será salvo."/>
            <p:cNvSpPr txBox="1"/>
            <p:nvPr/>
          </p:nvSpPr>
          <p:spPr>
            <a:xfrm>
              <a:off x="6349" y="120560"/>
              <a:ext cx="3917555" cy="939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/>
            <a:p>
              <a:pPr defTabSz="321467">
                <a:lnSpc>
                  <a:spcPts val="3600"/>
                </a:lnSpc>
                <a:spcBef>
                  <a:spcPts val="500"/>
                </a:spcBef>
                <a:defRPr b="1" sz="1700">
                  <a:solidFill>
                    <a:srgbClr val="2385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Mat 24:13</a:t>
              </a:r>
              <a:r>
                <a:rPr b="0">
                  <a:solidFill>
                    <a:srgbClr val="000000"/>
                  </a:solidFill>
                </a:rPr>
                <a:t>  Mas el que persevere hasta el fin, éste será salvo.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7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3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6"/>
      <p:bldP build="whole" bldLvl="1" animBg="1" rev="0" advAuto="0" spid="385" grpId="7"/>
      <p:bldP build="whole" bldLvl="1" animBg="1" rev="0" advAuto="0" spid="369" grpId="4"/>
      <p:bldP build="whole" bldLvl="1" animBg="1" rev="0" advAuto="0" spid="362" grpId="3"/>
      <p:bldP build="whole" bldLvl="1" animBg="1" rev="0" advAuto="0" spid="346" grpId="1"/>
      <p:bldP build="whole" bldLvl="1" animBg="1" rev="0" advAuto="0" spid="376" grpId="5"/>
      <p:bldP build="whole" bldLvl="1" animBg="1" rev="0" advAuto="0" spid="35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"/>
          <p:cNvGrpSpPr/>
          <p:nvPr/>
        </p:nvGrpSpPr>
        <p:grpSpPr>
          <a:xfrm>
            <a:off x="-2" y="152400"/>
            <a:ext cx="9144005" cy="838200"/>
            <a:chOff x="0" y="0"/>
            <a:chExt cx="9144004" cy="838200"/>
          </a:xfrm>
        </p:grpSpPr>
        <p:sp>
          <p:nvSpPr>
            <p:cNvPr id="389" name="Rectangle"/>
            <p:cNvSpPr/>
            <p:nvPr/>
          </p:nvSpPr>
          <p:spPr>
            <a:xfrm>
              <a:off x="-1" y="0"/>
              <a:ext cx="9144005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AFE1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0" name="Hechos 2:47"/>
            <p:cNvSpPr txBox="1"/>
            <p:nvPr/>
          </p:nvSpPr>
          <p:spPr>
            <a:xfrm>
              <a:off x="2873816" y="65019"/>
              <a:ext cx="3396366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Hechos 2:47</a:t>
              </a:r>
            </a:p>
          </p:txBody>
        </p:sp>
      </p:grpSp>
      <p:sp>
        <p:nvSpPr>
          <p:cNvPr id="392" name="Hoy día la Iglesia del Señor es el lugar donde Dios pone o añade a los Salvos"/>
          <p:cNvSpPr txBox="1"/>
          <p:nvPr/>
        </p:nvSpPr>
        <p:spPr>
          <a:xfrm>
            <a:off x="-2" y="1295401"/>
            <a:ext cx="9144004" cy="216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800"/>
              </a:spcBef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Hoy día la Iglesia del Señor es el lugar donde Dios pone o añade a los Salvos</a:t>
            </a:r>
            <a:r>
              <a:rPr b="0" sz="4400"/>
              <a:t> </a:t>
            </a:r>
          </a:p>
        </p:txBody>
      </p:sp>
      <p:sp>
        <p:nvSpPr>
          <p:cNvPr id="393" name="“Alabando a Dios, y teniendo favor con todo el pueblo. Y el Señor añadía cada día a la iglesia los que habían de ser salvos.&quot; (Hch 2:47)"/>
          <p:cNvSpPr txBox="1"/>
          <p:nvPr/>
        </p:nvSpPr>
        <p:spPr>
          <a:xfrm>
            <a:off x="266700" y="3514571"/>
            <a:ext cx="8610600" cy="324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“Alabando a Dios, y teniendo favor con todo el pueblo. Y el Señor añadía cada día a la iglesia los que habían de ser salvos." (Hch 2:47)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  <p:bldP build="whole" bldLvl="1" animBg="1" rev="0" advAuto="0" spid="39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onclusión:"/>
          <p:cNvSpPr txBox="1"/>
          <p:nvPr>
            <p:ph type="title" idx="4294967295"/>
          </p:nvPr>
        </p:nvSpPr>
        <p:spPr>
          <a:xfrm>
            <a:off x="457200" y="-73025"/>
            <a:ext cx="8229600" cy="1139825"/>
          </a:xfrm>
          <a:prstGeom prst="rect">
            <a:avLst/>
          </a:prstGeom>
        </p:spPr>
        <p:txBody>
          <a:bodyPr lIns="45718" tIns="45718" rIns="45718" bIns="45718"/>
          <a:lstStyle>
            <a:lvl1pPr defTabSz="914400">
              <a:def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Tx/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Conclusión:</a:t>
            </a:r>
          </a:p>
        </p:txBody>
      </p:sp>
      <p:sp>
        <p:nvSpPr>
          <p:cNvPr id="396" name="¿Hay en esta ocasión alguien que no ha obedecido al Señor y que por lo tanto esta fuera de la Iglesia?…"/>
          <p:cNvSpPr txBox="1"/>
          <p:nvPr>
            <p:ph type="body" idx="4294967295"/>
          </p:nvPr>
        </p:nvSpPr>
        <p:spPr>
          <a:xfrm>
            <a:off x="-2" y="1066800"/>
            <a:ext cx="9144004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5468" indent="-315468" defTabSz="841247">
              <a:spcBef>
                <a:spcPts val="800"/>
              </a:spcBef>
              <a:buFont typeface="Arial"/>
              <a:buChar char="➢"/>
              <a:defRPr b="1" sz="3600">
                <a:effectLst>
                  <a:outerShdw sx="100000" sy="100000" kx="0" ky="0" algn="b" rotWithShape="0" blurRad="12700" dist="23368" dir="2700000">
                    <a:srgbClr val="000000"/>
                  </a:outerShdw>
                </a:effectLst>
              </a:defRPr>
            </a:pPr>
            <a:r>
              <a:t>¿Hay en esta ocasión alguien que no ha obedecido al Señor y que por lo tanto esta fuera de la Iglesia?</a:t>
            </a:r>
          </a:p>
          <a:p>
            <a:pPr marL="315468" indent="-315468" defTabSz="841247">
              <a:spcBef>
                <a:spcPts val="800"/>
              </a:spcBef>
              <a:buFont typeface="Arial"/>
              <a:buChar char="➢"/>
              <a:defRPr b="1" sz="3600">
                <a:effectLst>
                  <a:outerShdw sx="100000" sy="100000" kx="0" ky="0" algn="b" rotWithShape="0" blurRad="12700" dist="23368" dir="2700000">
                    <a:srgbClr val="000000"/>
                  </a:outerShdw>
                </a:effectLst>
              </a:defRPr>
            </a:pPr>
            <a:r>
              <a:t>Habiendo entendido que estar fuera de la iglesia, es igual a estar perdido(a)</a:t>
            </a:r>
          </a:p>
          <a:p>
            <a:pPr marL="315468" indent="-315468" defTabSz="841247">
              <a:spcBef>
                <a:spcPts val="800"/>
              </a:spcBef>
              <a:buFont typeface="Arial"/>
              <a:buChar char="➢"/>
              <a:defRPr b="1" sz="3600">
                <a:effectLst>
                  <a:outerShdw sx="100000" sy="100000" kx="0" ky="0" algn="b" rotWithShape="0" blurRad="12700" dist="23368" dir="2700000">
                    <a:srgbClr val="000000"/>
                  </a:outerShdw>
                </a:effectLst>
              </a:defRPr>
            </a:pPr>
            <a:r>
              <a:t>Le hacemos una cordial invitación no retarde su obediencia.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5FF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noahsark" descr="noahsar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Noé y el Arca"/>
          <p:cNvSpPr txBox="1"/>
          <p:nvPr/>
        </p:nvSpPr>
        <p:spPr>
          <a:xfrm>
            <a:off x="1600200" y="762000"/>
            <a:ext cx="5867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5100">
                <a:solidFill>
                  <a:srgbClr val="A603AB"/>
                </a:solidFill>
                <a:effectLst>
                  <a:outerShdw sx="100000" sy="100000" kx="0" ky="0" algn="b" rotWithShape="0" blurRad="50800" dist="25503" dir="2700000">
                    <a:srgbClr val="C0C0C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Noé y el Arca</a:t>
            </a:r>
          </a:p>
        </p:txBody>
      </p:sp>
      <p:grpSp>
        <p:nvGrpSpPr>
          <p:cNvPr id="402" name="Group"/>
          <p:cNvGrpSpPr/>
          <p:nvPr/>
        </p:nvGrpSpPr>
        <p:grpSpPr>
          <a:xfrm>
            <a:off x="-639563" y="4681952"/>
            <a:ext cx="9783566" cy="1219201"/>
            <a:chOff x="0" y="0"/>
            <a:chExt cx="9783565" cy="1219200"/>
          </a:xfrm>
        </p:grpSpPr>
        <p:sp>
          <p:nvSpPr>
            <p:cNvPr id="400" name="Oval"/>
            <p:cNvSpPr/>
            <p:nvPr/>
          </p:nvSpPr>
          <p:spPr>
            <a:xfrm>
              <a:off x="639561" y="0"/>
              <a:ext cx="9144005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01" name="¡Noé fue el único que agrado…"/>
            <p:cNvSpPr/>
            <p:nvPr/>
          </p:nvSpPr>
          <p:spPr>
            <a:xfrm>
              <a:off x="0" y="609599"/>
              <a:ext cx="949446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¡Noé fue el único que agrado a Dios!   </a:t>
              </a:r>
            </a:p>
            <a:p>
              <a:pPr algn="ctr">
                <a:defRPr sz="10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Sadrac Mesac y Abed nego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roup"/>
          <p:cNvGrpSpPr/>
          <p:nvPr/>
        </p:nvGrpSpPr>
        <p:grpSpPr>
          <a:xfrm>
            <a:off x="-2" y="152400"/>
            <a:ext cx="9144005" cy="838200"/>
            <a:chOff x="0" y="0"/>
            <a:chExt cx="9144004" cy="838200"/>
          </a:xfrm>
        </p:grpSpPr>
        <p:sp>
          <p:nvSpPr>
            <p:cNvPr id="404" name="Rectangle"/>
            <p:cNvSpPr/>
            <p:nvPr/>
          </p:nvSpPr>
          <p:spPr>
            <a:xfrm>
              <a:off x="-1" y="0"/>
              <a:ext cx="9144005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AFE1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5" name="IGLESIA- Es un medio de salvación"/>
            <p:cNvSpPr txBox="1"/>
            <p:nvPr/>
          </p:nvSpPr>
          <p:spPr>
            <a:xfrm>
              <a:off x="47619" y="65019"/>
              <a:ext cx="9048759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pPr>
              <a:r>
                <a:t>IGLESIA</a:t>
              </a:r>
              <a:r>
                <a:rPr b="0" u="none"/>
                <a:t>- </a:t>
              </a:r>
              <a:r>
                <a:rPr b="0" u="none">
                  <a:solidFill>
                    <a:srgbClr val="AFE1FF"/>
                  </a:solidFill>
                </a:rPr>
                <a:t>Es un medio de salvación</a:t>
              </a:r>
            </a:p>
          </p:txBody>
        </p:sp>
      </p:grpSp>
      <p:sp>
        <p:nvSpPr>
          <p:cNvPr id="407" name="Salvación es en Cristo"/>
          <p:cNvSpPr txBox="1"/>
          <p:nvPr/>
        </p:nvSpPr>
        <p:spPr>
          <a:xfrm>
            <a:off x="-2" y="1295400"/>
            <a:ext cx="9144004" cy="76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800"/>
              </a:spcBef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Salvación es en Cristo</a:t>
            </a:r>
            <a:r>
              <a:rPr b="0" sz="4400"/>
              <a:t> </a:t>
            </a:r>
          </a:p>
        </p:txBody>
      </p:sp>
      <p:grpSp>
        <p:nvGrpSpPr>
          <p:cNvPr id="410" name="Group"/>
          <p:cNvGrpSpPr/>
          <p:nvPr/>
        </p:nvGrpSpPr>
        <p:grpSpPr>
          <a:xfrm>
            <a:off x="381000" y="2438400"/>
            <a:ext cx="3733800" cy="990600"/>
            <a:chOff x="0" y="0"/>
            <a:chExt cx="3733800" cy="990600"/>
          </a:xfrm>
        </p:grpSpPr>
        <p:sp>
          <p:nvSpPr>
            <p:cNvPr id="408" name="Oval"/>
            <p:cNvSpPr/>
            <p:nvPr/>
          </p:nvSpPr>
          <p:spPr>
            <a:xfrm>
              <a:off x="0" y="0"/>
              <a:ext cx="3733800" cy="990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9" name="Ef.1:22-23"/>
            <p:cNvSpPr txBox="1"/>
            <p:nvPr/>
          </p:nvSpPr>
          <p:spPr>
            <a:xfrm>
              <a:off x="525605" y="141219"/>
              <a:ext cx="2682587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Ef.1:22-23</a:t>
              </a:r>
            </a:p>
          </p:txBody>
        </p:sp>
      </p:grpSp>
      <p:grpSp>
        <p:nvGrpSpPr>
          <p:cNvPr id="413" name="Group"/>
          <p:cNvGrpSpPr/>
          <p:nvPr/>
        </p:nvGrpSpPr>
        <p:grpSpPr>
          <a:xfrm>
            <a:off x="381000" y="4191000"/>
            <a:ext cx="3733800" cy="990600"/>
            <a:chOff x="0" y="0"/>
            <a:chExt cx="3733800" cy="990600"/>
          </a:xfrm>
        </p:grpSpPr>
        <p:sp>
          <p:nvSpPr>
            <p:cNvPr id="411" name="Oval"/>
            <p:cNvSpPr/>
            <p:nvPr/>
          </p:nvSpPr>
          <p:spPr>
            <a:xfrm>
              <a:off x="0" y="0"/>
              <a:ext cx="3733800" cy="990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2" name="Col.1:18,24"/>
            <p:cNvSpPr txBox="1"/>
            <p:nvPr/>
          </p:nvSpPr>
          <p:spPr>
            <a:xfrm>
              <a:off x="385769" y="141219"/>
              <a:ext cx="2962259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Col.1:18,24</a:t>
              </a:r>
            </a:p>
          </p:txBody>
        </p:sp>
      </p:grpSp>
      <p:grpSp>
        <p:nvGrpSpPr>
          <p:cNvPr id="416" name="Group"/>
          <p:cNvGrpSpPr/>
          <p:nvPr/>
        </p:nvGrpSpPr>
        <p:grpSpPr>
          <a:xfrm>
            <a:off x="4572000" y="2209799"/>
            <a:ext cx="4191000" cy="1447803"/>
            <a:chOff x="0" y="0"/>
            <a:chExt cx="4191000" cy="1447801"/>
          </a:xfrm>
        </p:grpSpPr>
        <p:sp>
          <p:nvSpPr>
            <p:cNvPr id="414" name="Rectangle"/>
            <p:cNvSpPr/>
            <p:nvPr/>
          </p:nvSpPr>
          <p:spPr>
            <a:xfrm>
              <a:off x="0" y="-1"/>
              <a:ext cx="4191000" cy="1447803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5" name="La Iglesia…"/>
            <p:cNvSpPr txBox="1"/>
            <p:nvPr/>
          </p:nvSpPr>
          <p:spPr>
            <a:xfrm>
              <a:off x="350658" y="52320"/>
              <a:ext cx="3489681" cy="1343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La Iglesia</a:t>
              </a:r>
            </a:p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Es su Cuerpo</a:t>
              </a:r>
            </a:p>
          </p:txBody>
        </p:sp>
      </p:grpSp>
      <p:grpSp>
        <p:nvGrpSpPr>
          <p:cNvPr id="419" name="Group"/>
          <p:cNvGrpSpPr/>
          <p:nvPr/>
        </p:nvGrpSpPr>
        <p:grpSpPr>
          <a:xfrm>
            <a:off x="4572000" y="3962399"/>
            <a:ext cx="4191000" cy="1447803"/>
            <a:chOff x="0" y="0"/>
            <a:chExt cx="4191000" cy="1447801"/>
          </a:xfrm>
        </p:grpSpPr>
        <p:sp>
          <p:nvSpPr>
            <p:cNvPr id="417" name="Rectangle"/>
            <p:cNvSpPr/>
            <p:nvPr/>
          </p:nvSpPr>
          <p:spPr>
            <a:xfrm>
              <a:off x="0" y="-1"/>
              <a:ext cx="4191000" cy="1447803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8" name="El cuerpo,…"/>
            <p:cNvSpPr txBox="1"/>
            <p:nvPr/>
          </p:nvSpPr>
          <p:spPr>
            <a:xfrm>
              <a:off x="785447" y="52320"/>
              <a:ext cx="2620103" cy="1343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El cuerpo,</a:t>
              </a:r>
            </a:p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La Iglesia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2"/>
      <p:bldP build="whole" bldLvl="1" animBg="1" rev="0" advAuto="0" spid="413" grpId="3"/>
      <p:bldP build="whole" bldLvl="1" animBg="1" rev="0" advAuto="0" spid="410" grpId="1"/>
      <p:bldP build="whole" bldLvl="1" animBg="1" rev="0" advAuto="0" spid="419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5FF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noahsark" descr="noahsar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Noé y el Arca"/>
          <p:cNvSpPr txBox="1"/>
          <p:nvPr/>
        </p:nvSpPr>
        <p:spPr>
          <a:xfrm>
            <a:off x="1600200" y="762000"/>
            <a:ext cx="5867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5100">
                <a:solidFill>
                  <a:srgbClr val="A603AB"/>
                </a:solidFill>
                <a:effectLst>
                  <a:outerShdw sx="100000" sy="100000" kx="0" ky="0" algn="b" rotWithShape="0" blurRad="50800" dist="25503" dir="2700000">
                    <a:srgbClr val="C0C0C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Noé y el Arca</a:t>
            </a:r>
          </a:p>
        </p:txBody>
      </p:sp>
      <p:grpSp>
        <p:nvGrpSpPr>
          <p:cNvPr id="425" name="Group"/>
          <p:cNvGrpSpPr/>
          <p:nvPr/>
        </p:nvGrpSpPr>
        <p:grpSpPr>
          <a:xfrm>
            <a:off x="-2" y="4800600"/>
            <a:ext cx="9144006" cy="1219200"/>
            <a:chOff x="0" y="0"/>
            <a:chExt cx="9144005" cy="1219200"/>
          </a:xfrm>
        </p:grpSpPr>
        <p:sp>
          <p:nvSpPr>
            <p:cNvPr id="423" name="Oval"/>
            <p:cNvSpPr/>
            <p:nvPr/>
          </p:nvSpPr>
          <p:spPr>
            <a:xfrm>
              <a:off x="-1" y="0"/>
              <a:ext cx="9144006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24" name="¿Como Noé se iba a Salvar ?"/>
            <p:cNvSpPr txBox="1"/>
            <p:nvPr/>
          </p:nvSpPr>
          <p:spPr>
            <a:xfrm>
              <a:off x="1514470" y="246379"/>
              <a:ext cx="6115059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¿Como Noé se iba a Salvar 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5FF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noahsark" descr="noahsar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Noé y el Arca"/>
          <p:cNvSpPr txBox="1"/>
          <p:nvPr/>
        </p:nvSpPr>
        <p:spPr>
          <a:xfrm>
            <a:off x="1600200" y="762000"/>
            <a:ext cx="5867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5100">
                <a:solidFill>
                  <a:srgbClr val="A603AB"/>
                </a:solidFill>
                <a:effectLst>
                  <a:outerShdw sx="100000" sy="100000" kx="0" ky="0" algn="b" rotWithShape="0" blurRad="50800" dist="25503" dir="2700000">
                    <a:srgbClr val="C0C0C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Noé y el Arca</a:t>
            </a:r>
          </a:p>
        </p:txBody>
      </p:sp>
      <p:grpSp>
        <p:nvGrpSpPr>
          <p:cNvPr id="431" name="Group"/>
          <p:cNvGrpSpPr/>
          <p:nvPr/>
        </p:nvGrpSpPr>
        <p:grpSpPr>
          <a:xfrm>
            <a:off x="-2" y="4724400"/>
            <a:ext cx="9144005" cy="1879600"/>
            <a:chOff x="0" y="0"/>
            <a:chExt cx="9144003" cy="1879600"/>
          </a:xfrm>
        </p:grpSpPr>
        <p:sp>
          <p:nvSpPr>
            <p:cNvPr id="429" name="Oval"/>
            <p:cNvSpPr/>
            <p:nvPr/>
          </p:nvSpPr>
          <p:spPr>
            <a:xfrm>
              <a:off x="0" y="0"/>
              <a:ext cx="9144004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30" name="¿Mientras se preparaban que paso ?"/>
            <p:cNvSpPr/>
            <p:nvPr/>
          </p:nvSpPr>
          <p:spPr>
            <a:xfrm>
              <a:off x="4572001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¿Mientras se preparaban que paso 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"/>
          <p:cNvGrpSpPr/>
          <p:nvPr/>
        </p:nvGrpSpPr>
        <p:grpSpPr>
          <a:xfrm>
            <a:off x="-2" y="228600"/>
            <a:ext cx="9144006" cy="1219200"/>
            <a:chOff x="0" y="0"/>
            <a:chExt cx="9144005" cy="1219200"/>
          </a:xfrm>
        </p:grpSpPr>
        <p:sp>
          <p:nvSpPr>
            <p:cNvPr id="433" name="Oval"/>
            <p:cNvSpPr/>
            <p:nvPr/>
          </p:nvSpPr>
          <p:spPr>
            <a:xfrm>
              <a:off x="-1" y="0"/>
              <a:ext cx="9144006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34" name="¿Como Noé se iba a Salvar?"/>
            <p:cNvSpPr txBox="1"/>
            <p:nvPr/>
          </p:nvSpPr>
          <p:spPr>
            <a:xfrm>
              <a:off x="1578180" y="246379"/>
              <a:ext cx="5987637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¿Como Noé se iba a Salvar?</a:t>
              </a:r>
            </a:p>
          </p:txBody>
        </p:sp>
      </p:grpSp>
      <p:sp>
        <p:nvSpPr>
          <p:cNvPr id="436" name="Haciendo el arca- El arca debe de ser:…"/>
          <p:cNvSpPr txBox="1"/>
          <p:nvPr/>
        </p:nvSpPr>
        <p:spPr>
          <a:xfrm>
            <a:off x="457200" y="1828800"/>
            <a:ext cx="8229600" cy="368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Haciendo el arca- El arca debe de ser:</a:t>
            </a:r>
          </a:p>
          <a:p>
            <a:pPr>
              <a:lnSpc>
                <a:spcPct val="80000"/>
              </a:lnSpc>
              <a:spcBef>
                <a:spcPts val="2400"/>
              </a:spcBef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450 pies de largo</a:t>
            </a:r>
          </a:p>
          <a:p>
            <a:pPr>
              <a:lnSpc>
                <a:spcPct val="80000"/>
              </a:lnSpc>
              <a:spcBef>
                <a:spcPts val="2400"/>
              </a:spcBef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75 pies de ancho</a:t>
            </a:r>
          </a:p>
          <a:p>
            <a:pPr>
              <a:lnSpc>
                <a:spcPct val="80000"/>
              </a:lnSpc>
              <a:spcBef>
                <a:spcPts val="2400"/>
              </a:spcBef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45 pies de alto Gn 6:22</a:t>
            </a:r>
          </a:p>
          <a:p>
            <a:pPr>
              <a:lnSpc>
                <a:spcPct val="80000"/>
              </a:lnSpc>
              <a:spcBef>
                <a:spcPts val="2100"/>
              </a:spcBef>
              <a:defRPr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Lev 10:1-2</a:t>
            </a:r>
          </a:p>
        </p:txBody>
      </p:sp>
      <p:grpSp>
        <p:nvGrpSpPr>
          <p:cNvPr id="439" name="Group"/>
          <p:cNvGrpSpPr/>
          <p:nvPr/>
        </p:nvGrpSpPr>
        <p:grpSpPr>
          <a:xfrm>
            <a:off x="304799" y="5334000"/>
            <a:ext cx="2895602" cy="1917701"/>
            <a:chOff x="0" y="33018"/>
            <a:chExt cx="2895600" cy="1917700"/>
          </a:xfrm>
        </p:grpSpPr>
        <p:sp>
          <p:nvSpPr>
            <p:cNvPr id="437" name="Rectangle"/>
            <p:cNvSpPr/>
            <p:nvPr/>
          </p:nvSpPr>
          <p:spPr>
            <a:xfrm>
              <a:off x="0" y="33018"/>
              <a:ext cx="2895601" cy="1295402"/>
            </a:xfrm>
            <a:prstGeom prst="rect">
              <a:avLst/>
            </a:prstGeom>
            <a:solidFill>
              <a:srgbClr val="CFFFC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38" name="Meter a…"/>
            <p:cNvSpPr/>
            <p:nvPr/>
          </p:nvSpPr>
          <p:spPr>
            <a:xfrm>
              <a:off x="1257300" y="6807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Meter a </a:t>
              </a:r>
            </a:p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la familia</a:t>
              </a:r>
            </a:p>
          </p:txBody>
        </p:sp>
      </p:grpSp>
      <p:grpSp>
        <p:nvGrpSpPr>
          <p:cNvPr id="442" name="Group"/>
          <p:cNvGrpSpPr/>
          <p:nvPr/>
        </p:nvGrpSpPr>
        <p:grpSpPr>
          <a:xfrm>
            <a:off x="3276600" y="5334000"/>
            <a:ext cx="2578100" cy="1790700"/>
            <a:chOff x="0" y="0"/>
            <a:chExt cx="2578100" cy="1790700"/>
          </a:xfrm>
        </p:grpSpPr>
        <p:sp>
          <p:nvSpPr>
            <p:cNvPr id="440" name="Oval"/>
            <p:cNvSpPr/>
            <p:nvPr/>
          </p:nvSpPr>
          <p:spPr>
            <a:xfrm>
              <a:off x="0" y="0"/>
              <a:ext cx="2362200" cy="1295400"/>
            </a:xfrm>
            <a:prstGeom prst="ellipse">
              <a:avLst/>
            </a:prstGeom>
            <a:solidFill>
              <a:srgbClr val="CFFFC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41" name="Animales"/>
            <p:cNvSpPr/>
            <p:nvPr/>
          </p:nvSpPr>
          <p:spPr>
            <a:xfrm>
              <a:off x="1308100" y="52070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Animales</a:t>
              </a:r>
            </a:p>
          </p:txBody>
        </p:sp>
      </p:grpSp>
      <p:grpSp>
        <p:nvGrpSpPr>
          <p:cNvPr id="445" name="Group"/>
          <p:cNvGrpSpPr/>
          <p:nvPr/>
        </p:nvGrpSpPr>
        <p:grpSpPr>
          <a:xfrm>
            <a:off x="5791199" y="5257800"/>
            <a:ext cx="2895602" cy="1295400"/>
            <a:chOff x="0" y="0"/>
            <a:chExt cx="2895600" cy="1295400"/>
          </a:xfrm>
        </p:grpSpPr>
        <p:sp>
          <p:nvSpPr>
            <p:cNvPr id="443" name="Rectangle"/>
            <p:cNvSpPr/>
            <p:nvPr/>
          </p:nvSpPr>
          <p:spPr>
            <a:xfrm>
              <a:off x="-1" y="0"/>
              <a:ext cx="2895602" cy="1295400"/>
            </a:xfrm>
            <a:prstGeom prst="rect">
              <a:avLst/>
            </a:prstGeom>
            <a:solidFill>
              <a:srgbClr val="CFFFC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44" name="Alimentos"/>
            <p:cNvSpPr txBox="1"/>
            <p:nvPr/>
          </p:nvSpPr>
          <p:spPr>
            <a:xfrm>
              <a:off x="389726" y="284478"/>
              <a:ext cx="2116146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Alimentos</a:t>
              </a:r>
            </a:p>
          </p:txBody>
        </p:sp>
      </p:grpSp>
      <p:pic>
        <p:nvPicPr>
          <p:cNvPr id="446" name="El arca" descr="El arc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2362200"/>
            <a:ext cx="3657600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0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3"/>
      <p:bldP build="whole" bldLvl="1" animBg="1" rev="0" advAuto="0" spid="439" grpId="2"/>
      <p:bldP build="p" bldLvl="5" animBg="1" rev="0" advAuto="0" spid="436" grpId="1"/>
      <p:bldP build="whole" bldLvl="1" animBg="1" rev="0" advAuto="0" spid="44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5FF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noahsark" descr="noahsar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Noé y el Arca"/>
          <p:cNvSpPr txBox="1"/>
          <p:nvPr/>
        </p:nvSpPr>
        <p:spPr>
          <a:xfrm>
            <a:off x="1600200" y="762000"/>
            <a:ext cx="5867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9223">
              <a:defRPr sz="5100">
                <a:solidFill>
                  <a:srgbClr val="A603AB"/>
                </a:solidFill>
                <a:effectLst>
                  <a:outerShdw sx="100000" sy="100000" kx="0" ky="0" algn="b" rotWithShape="0" blurRad="50800" dist="25503" dir="2700000">
                    <a:srgbClr val="C0C0C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Noé y el Arca</a:t>
            </a:r>
          </a:p>
        </p:txBody>
      </p:sp>
      <p:grpSp>
        <p:nvGrpSpPr>
          <p:cNvPr id="188" name="Group"/>
          <p:cNvGrpSpPr/>
          <p:nvPr/>
        </p:nvGrpSpPr>
        <p:grpSpPr>
          <a:xfrm>
            <a:off x="-2" y="4800600"/>
            <a:ext cx="9144005" cy="1879600"/>
            <a:chOff x="0" y="0"/>
            <a:chExt cx="9144003" cy="1879600"/>
          </a:xfrm>
        </p:grpSpPr>
        <p:sp>
          <p:nvSpPr>
            <p:cNvPr id="186" name="Oval"/>
            <p:cNvSpPr/>
            <p:nvPr/>
          </p:nvSpPr>
          <p:spPr>
            <a:xfrm>
              <a:off x="0" y="0"/>
              <a:ext cx="9144004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87" name="¿Por que Dios estaba muy disgustado?"/>
            <p:cNvSpPr/>
            <p:nvPr/>
          </p:nvSpPr>
          <p:spPr>
            <a:xfrm>
              <a:off x="4749801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¿Por que Dios estaba muy disgustado?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C04-004" descr="C04-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752600"/>
            <a:ext cx="8077200" cy="491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3" name="Group"/>
          <p:cNvGrpSpPr/>
          <p:nvPr/>
        </p:nvGrpSpPr>
        <p:grpSpPr>
          <a:xfrm>
            <a:off x="304799" y="616898"/>
            <a:ext cx="8534401" cy="1925320"/>
            <a:chOff x="0" y="0"/>
            <a:chExt cx="8534400" cy="1925319"/>
          </a:xfrm>
        </p:grpSpPr>
        <p:sp>
          <p:nvSpPr>
            <p:cNvPr id="451" name="Rectangle"/>
            <p:cNvSpPr/>
            <p:nvPr/>
          </p:nvSpPr>
          <p:spPr>
            <a:xfrm>
              <a:off x="0" y="0"/>
              <a:ext cx="8534401" cy="1371600"/>
            </a:xfrm>
            <a:prstGeom prst="rect">
              <a:avLst/>
            </a:prstGeom>
            <a:solidFill>
              <a:srgbClr val="CFFFC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800">
                  <a:solidFill>
                    <a:schemeClr val="accent2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52" name="Noé y sus hijos construyendo el arca…"/>
            <p:cNvSpPr txBox="1"/>
            <p:nvPr/>
          </p:nvSpPr>
          <p:spPr>
            <a:xfrm>
              <a:off x="1352930" y="716281"/>
              <a:ext cx="7098540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b="1" sz="3800">
                  <a:solidFill>
                    <a:schemeClr val="accent2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Noé y sus hijos construyendo el arca</a:t>
              </a:r>
            </a:p>
            <a:p>
              <a:pPr algn="ctr">
                <a:defRPr b="1" sz="3800">
                  <a:solidFill>
                    <a:schemeClr val="accent2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Y el pueblo incrédulo burlándose 2:5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C04-005" descr="C04-0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141412"/>
            <a:ext cx="8458200" cy="57165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8" name="Group"/>
          <p:cNvGrpSpPr/>
          <p:nvPr/>
        </p:nvGrpSpPr>
        <p:grpSpPr>
          <a:xfrm>
            <a:off x="-190635" y="152400"/>
            <a:ext cx="9329027" cy="914400"/>
            <a:chOff x="0" y="0"/>
            <a:chExt cx="9329025" cy="914400"/>
          </a:xfrm>
        </p:grpSpPr>
        <p:sp>
          <p:nvSpPr>
            <p:cNvPr id="456" name="Rectangle"/>
            <p:cNvSpPr/>
            <p:nvPr/>
          </p:nvSpPr>
          <p:spPr>
            <a:xfrm>
              <a:off x="228818" y="0"/>
              <a:ext cx="8871391" cy="914400"/>
            </a:xfrm>
            <a:prstGeom prst="rect">
              <a:avLst/>
            </a:prstGeom>
            <a:solidFill>
              <a:srgbClr val="CFFFC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57" name="Noé Predica y ellos se burlan 7:11"/>
            <p:cNvSpPr txBox="1"/>
            <p:nvPr/>
          </p:nvSpPr>
          <p:spPr>
            <a:xfrm>
              <a:off x="-1" y="93980"/>
              <a:ext cx="9329027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Noé Predica y ellos se burlan 7:11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C04-012" descr="C04-0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63625"/>
            <a:ext cx="9144000" cy="57943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3" name="Group"/>
          <p:cNvGrpSpPr/>
          <p:nvPr/>
        </p:nvGrpSpPr>
        <p:grpSpPr>
          <a:xfrm>
            <a:off x="-3" y="-1"/>
            <a:ext cx="9144005" cy="1531621"/>
            <a:chOff x="-1" y="0"/>
            <a:chExt cx="9144003" cy="1531619"/>
          </a:xfrm>
        </p:grpSpPr>
        <p:sp>
          <p:nvSpPr>
            <p:cNvPr id="461" name="Rectangle"/>
            <p:cNvSpPr/>
            <p:nvPr/>
          </p:nvSpPr>
          <p:spPr>
            <a:xfrm>
              <a:off x="-2" y="-1"/>
              <a:ext cx="9144005" cy="1066801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462" name="Todos estaban a salvo dentro del arca"/>
            <p:cNvSpPr txBox="1"/>
            <p:nvPr/>
          </p:nvSpPr>
          <p:spPr>
            <a:xfrm>
              <a:off x="1282349" y="805181"/>
              <a:ext cx="7849304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Todos estaban a salvo dentro del arca</a:t>
              </a:r>
            </a:p>
          </p:txBody>
        </p:sp>
      </p:grpSp>
      <p:sp>
        <p:nvSpPr>
          <p:cNvPr id="464" name="Solo  7 y Noé fueron Salvos 2 P 2:5"/>
          <p:cNvSpPr txBox="1"/>
          <p:nvPr/>
        </p:nvSpPr>
        <p:spPr>
          <a:xfrm rot="21000535">
            <a:off x="225101" y="2378380"/>
            <a:ext cx="9037640" cy="78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800"/>
              </a:spcBef>
              <a:defRPr b="1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Solo  7 y Noé fueron Salvos </a:t>
            </a:r>
            <a:r>
              <a:rPr sz="2000"/>
              <a:t>2 P 2:5</a:t>
            </a:r>
          </a:p>
        </p:txBody>
      </p:sp>
      <p:sp>
        <p:nvSpPr>
          <p:cNvPr id="465" name="1"/>
          <p:cNvSpPr txBox="1"/>
          <p:nvPr/>
        </p:nvSpPr>
        <p:spPr>
          <a:xfrm>
            <a:off x="1524000" y="3429001"/>
            <a:ext cx="31264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66" name="2"/>
          <p:cNvSpPr txBox="1"/>
          <p:nvPr/>
        </p:nvSpPr>
        <p:spPr>
          <a:xfrm>
            <a:off x="2528886" y="3810001"/>
            <a:ext cx="312648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67" name="3"/>
          <p:cNvSpPr txBox="1"/>
          <p:nvPr/>
        </p:nvSpPr>
        <p:spPr>
          <a:xfrm>
            <a:off x="6462712" y="3733801"/>
            <a:ext cx="31264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68" name="4"/>
          <p:cNvSpPr txBox="1"/>
          <p:nvPr/>
        </p:nvSpPr>
        <p:spPr>
          <a:xfrm>
            <a:off x="7010400" y="3429001"/>
            <a:ext cx="638175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69" name="5"/>
          <p:cNvSpPr txBox="1"/>
          <p:nvPr/>
        </p:nvSpPr>
        <p:spPr>
          <a:xfrm>
            <a:off x="4814887" y="3581401"/>
            <a:ext cx="31264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70" name="7"/>
          <p:cNvSpPr txBox="1"/>
          <p:nvPr/>
        </p:nvSpPr>
        <p:spPr>
          <a:xfrm>
            <a:off x="5562600" y="3657601"/>
            <a:ext cx="31264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71" name="8"/>
          <p:cNvSpPr txBox="1"/>
          <p:nvPr/>
        </p:nvSpPr>
        <p:spPr>
          <a:xfrm>
            <a:off x="6186487" y="3240087"/>
            <a:ext cx="31264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472" name="6"/>
          <p:cNvSpPr txBox="1"/>
          <p:nvPr/>
        </p:nvSpPr>
        <p:spPr>
          <a:xfrm>
            <a:off x="3733800" y="3581401"/>
            <a:ext cx="31264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100"/>
              </a:spcBef>
              <a:defRPr b="1" sz="3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73" name="1"/>
          <p:cNvSpPr txBox="1"/>
          <p:nvPr/>
        </p:nvSpPr>
        <p:spPr>
          <a:xfrm>
            <a:off x="5576887" y="3668713"/>
            <a:ext cx="20839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  <p:bldP build="whole" bldLvl="1" animBg="1" rev="0" advAuto="0" spid="464" grpId="9"/>
      <p:bldP build="whole" bldLvl="1" animBg="1" rev="0" advAuto="0" spid="470" grpId="7"/>
      <p:bldP build="whole" bldLvl="1" animBg="1" rev="0" advAuto="0" spid="468" grpId="4"/>
      <p:bldP build="whole" bldLvl="1" animBg="1" rev="0" advAuto="0" spid="466" grpId="2"/>
      <p:bldP build="whole" bldLvl="1" animBg="1" rev="0" advAuto="0" spid="469" grpId="5"/>
      <p:bldP build="whole" bldLvl="1" animBg="1" rev="0" advAuto="0" spid="472" grpId="6"/>
      <p:bldP build="whole" bldLvl="1" animBg="1" rev="0" advAuto="0" spid="467" grpId="3"/>
      <p:bldP build="whole" bldLvl="1" animBg="1" rev="0" advAuto="0" spid="471" grpId="8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en 9:13"/>
          <p:cNvSpPr txBox="1"/>
          <p:nvPr/>
        </p:nvSpPr>
        <p:spPr>
          <a:xfrm>
            <a:off x="6858000" y="304800"/>
            <a:ext cx="1295400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Gen 9:13</a:t>
            </a:r>
          </a:p>
        </p:txBody>
      </p:sp>
      <p:pic>
        <p:nvPicPr>
          <p:cNvPr id="476" name="Noah02.gif" descr="Noah0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9" name="Group"/>
          <p:cNvGrpSpPr/>
          <p:nvPr/>
        </p:nvGrpSpPr>
        <p:grpSpPr>
          <a:xfrm>
            <a:off x="0" y="1676400"/>
            <a:ext cx="3733801" cy="3505200"/>
            <a:chOff x="0" y="0"/>
            <a:chExt cx="3733800" cy="3505199"/>
          </a:xfrm>
        </p:grpSpPr>
        <p:sp>
          <p:nvSpPr>
            <p:cNvPr id="477" name="Shape"/>
            <p:cNvSpPr/>
            <p:nvPr/>
          </p:nvSpPr>
          <p:spPr>
            <a:xfrm>
              <a:off x="0" y="0"/>
              <a:ext cx="3733801" cy="3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62" y="4342"/>
                  </a:moveTo>
                  <a:lnTo>
                    <a:pt x="9722" y="1887"/>
                  </a:lnTo>
                  <a:lnTo>
                    <a:pt x="8550" y="6382"/>
                  </a:lnTo>
                  <a:lnTo>
                    <a:pt x="4502" y="3625"/>
                  </a:lnTo>
                  <a:lnTo>
                    <a:pt x="5372" y="7817"/>
                  </a:lnTo>
                  <a:lnTo>
                    <a:pt x="1172" y="8270"/>
                  </a:lnTo>
                  <a:lnTo>
                    <a:pt x="3935" y="11592"/>
                  </a:lnTo>
                  <a:lnTo>
                    <a:pt x="0" y="12877"/>
                  </a:lnTo>
                  <a:lnTo>
                    <a:pt x="3330" y="15370"/>
                  </a:lnTo>
                  <a:lnTo>
                    <a:pt x="1285" y="17825"/>
                  </a:lnTo>
                  <a:lnTo>
                    <a:pt x="4805" y="18240"/>
                  </a:lnTo>
                  <a:lnTo>
                    <a:pt x="4917" y="21600"/>
                  </a:lnTo>
                  <a:lnTo>
                    <a:pt x="7527" y="18125"/>
                  </a:lnTo>
                  <a:lnTo>
                    <a:pt x="8700" y="19712"/>
                  </a:lnTo>
                  <a:lnTo>
                    <a:pt x="9872" y="17370"/>
                  </a:lnTo>
                  <a:lnTo>
                    <a:pt x="11612" y="18842"/>
                  </a:lnTo>
                  <a:lnTo>
                    <a:pt x="12180" y="15935"/>
                  </a:lnTo>
                  <a:lnTo>
                    <a:pt x="14942" y="17370"/>
                  </a:lnTo>
                  <a:lnTo>
                    <a:pt x="14640" y="14350"/>
                  </a:lnTo>
                  <a:lnTo>
                    <a:pt x="18877" y="15632"/>
                  </a:lnTo>
                  <a:lnTo>
                    <a:pt x="16380" y="12310"/>
                  </a:lnTo>
                  <a:lnTo>
                    <a:pt x="18270" y="11290"/>
                  </a:lnTo>
                  <a:lnTo>
                    <a:pt x="16985" y="9402"/>
                  </a:lnTo>
                  <a:lnTo>
                    <a:pt x="21600" y="6645"/>
                  </a:lnTo>
                  <a:lnTo>
                    <a:pt x="16380" y="6532"/>
                  </a:lnTo>
                  <a:lnTo>
                    <a:pt x="18007" y="3172"/>
                  </a:lnTo>
                  <a:lnTo>
                    <a:pt x="14525" y="5777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6F6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</a:p>
          </p:txBody>
        </p:sp>
        <p:sp>
          <p:nvSpPr>
            <p:cNvPr id="478" name="Mi Arco he puesto en las nubes"/>
            <p:cNvSpPr txBox="1"/>
            <p:nvPr/>
          </p:nvSpPr>
          <p:spPr>
            <a:xfrm>
              <a:off x="928609" y="1231655"/>
              <a:ext cx="1602079" cy="1158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/>
              <a:r>
                <a:t>Mi Arco he puesto en las nubes</a:t>
              </a:r>
            </a:p>
          </p:txBody>
        </p:sp>
      </p:grpSp>
      <p:sp>
        <p:nvSpPr>
          <p:cNvPr id="480" name="Gen 9:13"/>
          <p:cNvSpPr txBox="1"/>
          <p:nvPr/>
        </p:nvSpPr>
        <p:spPr>
          <a:xfrm>
            <a:off x="4800600" y="228600"/>
            <a:ext cx="1044658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Gen 9:13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roup"/>
          <p:cNvGrpSpPr/>
          <p:nvPr/>
        </p:nvGrpSpPr>
        <p:grpSpPr>
          <a:xfrm>
            <a:off x="-2" y="152400"/>
            <a:ext cx="9144005" cy="838200"/>
            <a:chOff x="0" y="0"/>
            <a:chExt cx="9144004" cy="838200"/>
          </a:xfrm>
        </p:grpSpPr>
        <p:sp>
          <p:nvSpPr>
            <p:cNvPr id="482" name="Rectangle"/>
            <p:cNvSpPr/>
            <p:nvPr/>
          </p:nvSpPr>
          <p:spPr>
            <a:xfrm>
              <a:off x="-1" y="0"/>
              <a:ext cx="9144005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AFE1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3" name="ARCA Único medio de Salvación"/>
            <p:cNvSpPr txBox="1"/>
            <p:nvPr/>
          </p:nvSpPr>
          <p:spPr>
            <a:xfrm>
              <a:off x="183226" y="65019"/>
              <a:ext cx="8777544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ARCA Único medio de Salvación</a:t>
              </a:r>
            </a:p>
          </p:txBody>
        </p:sp>
      </p:grpSp>
      <p:pic>
        <p:nvPicPr>
          <p:cNvPr id="485" name="Ark" descr="Ar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219200"/>
            <a:ext cx="3886200" cy="388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" name="Group"/>
          <p:cNvGrpSpPr/>
          <p:nvPr/>
        </p:nvGrpSpPr>
        <p:grpSpPr>
          <a:xfrm>
            <a:off x="304800" y="2057399"/>
            <a:ext cx="1676400" cy="1524001"/>
            <a:chOff x="0" y="0"/>
            <a:chExt cx="1676400" cy="1524000"/>
          </a:xfrm>
        </p:grpSpPr>
        <p:sp>
          <p:nvSpPr>
            <p:cNvPr id="486" name="Oval"/>
            <p:cNvSpPr/>
            <p:nvPr/>
          </p:nvSpPr>
          <p:spPr>
            <a:xfrm>
              <a:off x="0" y="-1"/>
              <a:ext cx="1676400" cy="1524001"/>
            </a:xfrm>
            <a:prstGeom prst="ellips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7" name="Gen.7"/>
            <p:cNvSpPr txBox="1"/>
            <p:nvPr/>
          </p:nvSpPr>
          <p:spPr>
            <a:xfrm>
              <a:off x="25010" y="407919"/>
              <a:ext cx="1626377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Gen.7</a:t>
              </a:r>
            </a:p>
          </p:txBody>
        </p:sp>
      </p:grpSp>
      <p:grpSp>
        <p:nvGrpSpPr>
          <p:cNvPr id="491" name="Group"/>
          <p:cNvGrpSpPr/>
          <p:nvPr/>
        </p:nvGrpSpPr>
        <p:grpSpPr>
          <a:xfrm>
            <a:off x="-2" y="5638800"/>
            <a:ext cx="9144005" cy="1219200"/>
            <a:chOff x="0" y="0"/>
            <a:chExt cx="9144004" cy="1219200"/>
          </a:xfrm>
        </p:grpSpPr>
        <p:sp>
          <p:nvSpPr>
            <p:cNvPr id="489" name="Rectangle"/>
            <p:cNvSpPr/>
            <p:nvPr/>
          </p:nvSpPr>
          <p:spPr>
            <a:xfrm>
              <a:off x="-1" y="0"/>
              <a:ext cx="9144005" cy="1219200"/>
            </a:xfrm>
            <a:prstGeom prst="rect">
              <a:avLst/>
            </a:prstGeom>
            <a:solidFill>
              <a:srgbClr val="92EEE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0" name="Los que no creyeron, Perecieron"/>
            <p:cNvSpPr txBox="1"/>
            <p:nvPr/>
          </p:nvSpPr>
          <p:spPr>
            <a:xfrm>
              <a:off x="466173" y="255519"/>
              <a:ext cx="8211651" cy="708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Los que no creyeron, Perecieron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A MALDAD  ERA MUCHA Gen 6:5"/>
          <p:cNvSpPr txBox="1"/>
          <p:nvPr/>
        </p:nvSpPr>
        <p:spPr>
          <a:xfrm>
            <a:off x="228600" y="304800"/>
            <a:ext cx="89154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CCFF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         LA MALDAD  ERA MUCHA Gen 6:5 </a:t>
            </a:r>
          </a:p>
        </p:txBody>
      </p:sp>
      <p:sp>
        <p:nvSpPr>
          <p:cNvPr id="191" name="Text"/>
          <p:cNvSpPr txBox="1"/>
          <p:nvPr/>
        </p:nvSpPr>
        <p:spPr>
          <a:xfrm>
            <a:off x="457200" y="492058"/>
            <a:ext cx="8229600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400">
                <a:solidFill>
                  <a:srgbClr val="CCE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2" name="Y vio Jehová que la maldad  de los hombres era mucha en la tierra,"/>
          <p:cNvSpPr txBox="1"/>
          <p:nvPr/>
        </p:nvSpPr>
        <p:spPr>
          <a:xfrm>
            <a:off x="0" y="1828800"/>
            <a:ext cx="8686800" cy="136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Y vio Jehová que la maldad </a:t>
            </a:r>
            <a:br/>
            <a:r>
              <a:t>de los hombres era mucha en la tierra, </a:t>
            </a:r>
          </a:p>
        </p:txBody>
      </p:sp>
      <p:pic>
        <p:nvPicPr>
          <p:cNvPr id="193" name="Demon_2.gif" descr="Demon_2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9575" y="1066800"/>
            <a:ext cx="2384425" cy="248126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y que todo designio de los pensamientos del corazón de ellos era de continuo solamente el mal. (Gen 6:5)"/>
          <p:cNvSpPr txBox="1"/>
          <p:nvPr/>
        </p:nvSpPr>
        <p:spPr>
          <a:xfrm>
            <a:off x="-2" y="4038601"/>
            <a:ext cx="9144004" cy="18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y que todo designio de los pensamientos del corazón de ellos era de continuo solamente el mal.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(Gen 6:5)</a:t>
            </a:r>
          </a:p>
        </p:txBody>
      </p:sp>
      <p:sp>
        <p:nvSpPr>
          <p:cNvPr id="195" name="1 Jn 5:19…"/>
          <p:cNvSpPr txBox="1"/>
          <p:nvPr/>
        </p:nvSpPr>
        <p:spPr>
          <a:xfrm>
            <a:off x="8294265" y="1043701"/>
            <a:ext cx="990602" cy="36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 Jn 5:19</a:t>
            </a:r>
          </a:p>
          <a:p>
            <a:pPr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Jn 8:44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3"/>
      <p:bldP build="whole" bldLvl="1" animBg="1" rev="0" advAuto="0" spid="190" grpId="1"/>
      <p:bldP build="whole" bldLvl="1" animBg="1" rev="0" advAuto="0" spid="19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RAN CARNALES"/>
          <p:cNvSpPr txBox="1"/>
          <p:nvPr/>
        </p:nvSpPr>
        <p:spPr>
          <a:xfrm>
            <a:off x="304800" y="304800"/>
            <a:ext cx="85344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CCFF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             ERAN CARNALES</a:t>
            </a:r>
          </a:p>
        </p:txBody>
      </p:sp>
      <p:sp>
        <p:nvSpPr>
          <p:cNvPr id="200" name="&quot;Y dijo Jehová: No contenderá  mi espíritu con el hombre para  siempre, porque ciertamente él  es carne;"/>
          <p:cNvSpPr txBox="1"/>
          <p:nvPr/>
        </p:nvSpPr>
        <p:spPr>
          <a:xfrm>
            <a:off x="0" y="1676400"/>
            <a:ext cx="8610600" cy="263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"Y dijo Jehová: No contenderá </a:t>
            </a:r>
            <a:br/>
            <a:r>
              <a:t>mi espíritu con el hombre para </a:t>
            </a:r>
            <a:br/>
            <a:r>
              <a:t>siempre, porque ciertamente él </a:t>
            </a:r>
            <a:br/>
            <a:r>
              <a:t>es carne; </a:t>
            </a:r>
          </a:p>
        </p:txBody>
      </p:sp>
      <p:pic>
        <p:nvPicPr>
          <p:cNvPr id="201" name="wages_of_Sin_small.jpg" descr="wages_of_Sin_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4137" y="304800"/>
            <a:ext cx="2709864" cy="341312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mas serán sus días ciento veinte años.“ (Gen 6:3)"/>
          <p:cNvSpPr txBox="1"/>
          <p:nvPr/>
        </p:nvSpPr>
        <p:spPr>
          <a:xfrm>
            <a:off x="0" y="4495801"/>
            <a:ext cx="8913871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2800"/>
              </a:spcBef>
              <a:defRPr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mas serán sus días ciento veinte años.“</a:t>
            </a:r>
            <a:br/>
            <a:r>
              <a:t>(Gen 6:3)</a:t>
            </a:r>
          </a:p>
        </p:txBody>
      </p:sp>
      <p:grpSp>
        <p:nvGrpSpPr>
          <p:cNvPr id="205" name="Group"/>
          <p:cNvGrpSpPr/>
          <p:nvPr/>
        </p:nvGrpSpPr>
        <p:grpSpPr>
          <a:xfrm>
            <a:off x="1951297" y="1752600"/>
            <a:ext cx="4449504" cy="2251374"/>
            <a:chOff x="0" y="0"/>
            <a:chExt cx="4449502" cy="2251373"/>
          </a:xfrm>
        </p:grpSpPr>
        <p:sp>
          <p:nvSpPr>
            <p:cNvPr id="203" name="Rectangle"/>
            <p:cNvSpPr/>
            <p:nvPr/>
          </p:nvSpPr>
          <p:spPr>
            <a:xfrm>
              <a:off x="1172901" y="0"/>
              <a:ext cx="3276602" cy="609600"/>
            </a:xfrm>
            <a:prstGeom prst="rect">
              <a:avLst/>
            </a:prstGeom>
            <a:noFill/>
            <a:ln w="5715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 flipV="1">
              <a:off x="0" y="640786"/>
              <a:ext cx="1426384" cy="1610588"/>
            </a:xfrm>
            <a:prstGeom prst="line">
              <a:avLst/>
            </a:prstGeom>
            <a:noFill/>
            <a:ln w="5715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06" name="Romanos 8:5-8"/>
          <p:cNvSpPr txBox="1"/>
          <p:nvPr/>
        </p:nvSpPr>
        <p:spPr>
          <a:xfrm>
            <a:off x="2209800" y="3975101"/>
            <a:ext cx="990600" cy="20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Romanos 8:5-8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5" grpId="3"/>
      <p:bldP build="whole" bldLvl="1" animBg="1" rev="0" advAuto="0" spid="202" grpId="4"/>
      <p:bldP build="whole" bldLvl="1" animBg="1" rev="0" advAuto="0" spid="20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HABIA MUCHA VIOLENCIA"/>
          <p:cNvSpPr txBox="1"/>
          <p:nvPr/>
        </p:nvSpPr>
        <p:spPr>
          <a:xfrm>
            <a:off x="990600" y="152400"/>
            <a:ext cx="64770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0000"/>
              </a:lnSpc>
              <a:spcBef>
                <a:spcPts val="1000"/>
              </a:spcBef>
              <a:defRPr b="1" sz="4400">
                <a:solidFill>
                  <a:srgbClr val="CCFF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HABIA MUCHA VIOLENCIA</a:t>
            </a:r>
          </a:p>
        </p:txBody>
      </p:sp>
      <p:sp>
        <p:nvSpPr>
          <p:cNvPr id="211" name="&quot;Y se corrompió la tierra delante de Dios, y estaba la tierra llena de violencia. Y miró Dios la tierra, y he aquí que estaba corrompida; porque toda carne había corrompido su camino sobre la tierra.&quot; (Gen 6:11-12)"/>
          <p:cNvSpPr txBox="1"/>
          <p:nvPr/>
        </p:nvSpPr>
        <p:spPr>
          <a:xfrm>
            <a:off x="0" y="1600200"/>
            <a:ext cx="8991600" cy="390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"Y se corrompió la tierra delante de Dios, y estaba la tierra llena de violencia. Y miró Dios la tierra, y he aquí que estaba corrompida; porque toda carne había corrompido su camino sobre la tierra." (Gen 6:11-12)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whole" bldLvl="1" animBg="1" rev="0" advAuto="0" spid="2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ensaban solo en hacer MAL"/>
          <p:cNvSpPr txBox="1"/>
          <p:nvPr/>
        </p:nvSpPr>
        <p:spPr>
          <a:xfrm>
            <a:off x="228600" y="304800"/>
            <a:ext cx="8458200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b="1" sz="4400">
                <a:solidFill>
                  <a:srgbClr val="CCFF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Pensaban solo en hacer MAL</a:t>
            </a:r>
          </a:p>
        </p:txBody>
      </p:sp>
      <p:sp>
        <p:nvSpPr>
          <p:cNvPr id="214" name="&quot;Y vio Jehová que la maldad de los hombres era mucha en la tierra, y que todo designio de los pensamientos del corazón de ellos era de continuo solamente el mal.&quot; (Gen 6:5)"/>
          <p:cNvSpPr txBox="1"/>
          <p:nvPr/>
        </p:nvSpPr>
        <p:spPr>
          <a:xfrm>
            <a:off x="152400" y="1524000"/>
            <a:ext cx="8686800" cy="326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"Y vio Jehová que la maldad de los hombres era mucha en la tierra, y que todo designio de los pensamientos del corazón de ellos era de continuo solamente el mal." (Gen 6:5)</a:t>
            </a:r>
          </a:p>
        </p:txBody>
      </p:sp>
      <p:sp>
        <p:nvSpPr>
          <p:cNvPr id="215" name="Rounded Rectangle"/>
          <p:cNvSpPr/>
          <p:nvPr/>
        </p:nvSpPr>
        <p:spPr>
          <a:xfrm>
            <a:off x="3757464" y="1676400"/>
            <a:ext cx="3632866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6" name="Line"/>
          <p:cNvSpPr/>
          <p:nvPr/>
        </p:nvSpPr>
        <p:spPr>
          <a:xfrm flipV="1" rot="10800000">
            <a:off x="3048000" y="2286000"/>
            <a:ext cx="1371600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57150">
            <a:solidFill>
              <a:srgbClr val="FFFF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7" name="Rounded Rectangle"/>
          <p:cNvSpPr/>
          <p:nvPr/>
        </p:nvSpPr>
        <p:spPr>
          <a:xfrm>
            <a:off x="152400" y="2971800"/>
            <a:ext cx="6612712" cy="60960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8" name="Rounded Rectangle"/>
          <p:cNvSpPr/>
          <p:nvPr/>
        </p:nvSpPr>
        <p:spPr>
          <a:xfrm>
            <a:off x="184758" y="4068219"/>
            <a:ext cx="5870450" cy="821333"/>
          </a:xfrm>
          <a:prstGeom prst="roundRect">
            <a:avLst>
              <a:gd name="adj" fmla="val 12370"/>
            </a:avLst>
          </a:prstGeom>
          <a:ln w="3810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19" name="Line"/>
          <p:cNvSpPr/>
          <p:nvPr/>
        </p:nvSpPr>
        <p:spPr>
          <a:xfrm flipH="1">
            <a:off x="2999812" y="3505200"/>
            <a:ext cx="2029388" cy="702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57150">
            <a:solidFill>
              <a:srgbClr val="FFFF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220" name="http://img136.imageshack.us/img136/9237/corazon8sb.jpg" descr="http://img136.imageshack.us/img136/9237/corazon8s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2700" y="4343400"/>
            <a:ext cx="2438400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ine"/>
          <p:cNvSpPr/>
          <p:nvPr/>
        </p:nvSpPr>
        <p:spPr>
          <a:xfrm rot="10800000">
            <a:off x="1676400" y="4038600"/>
            <a:ext cx="4800600" cy="1447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8096" y="0"/>
                  <a:pt x="16191" y="5400"/>
                  <a:pt x="16191" y="10800"/>
                </a:cubicBezTo>
                <a:cubicBezTo>
                  <a:pt x="16191" y="16200"/>
                  <a:pt x="18896" y="21600"/>
                  <a:pt x="21600" y="21600"/>
                </a:cubicBezTo>
              </a:path>
            </a:pathLst>
          </a:custGeom>
          <a:ln w="57150">
            <a:solidFill>
              <a:srgbClr val="FFFF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9"/>
      <p:bldP build="whole" bldLvl="1" animBg="1" rev="0" advAuto="0" spid="220" grpId="6"/>
      <p:bldP build="whole" bldLvl="1" animBg="1" rev="0" advAuto="0" spid="216" grpId="4"/>
      <p:bldP build="whole" bldLvl="1" animBg="1" rev="0" advAuto="0" spid="217" grpId="5"/>
      <p:bldP build="whole" bldLvl="1" animBg="1" rev="0" advAuto="0" spid="215" grpId="3"/>
      <p:bldP build="whole" bldLvl="1" animBg="1" rev="0" advAuto="0" spid="221" grpId="7"/>
      <p:bldP build="whole" bldLvl="1" animBg="1" rev="0" advAuto="0" spid="214" grpId="2"/>
      <p:bldP build="whole" bldLvl="1" animBg="1" rev="0" advAuto="0" spid="213" grpId="1"/>
      <p:bldP build="whole" bldLvl="1" animBg="1" rev="0" advAuto="0" spid="219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noahsark" descr="noahsar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Noé fue el único que se esforzó en agradar a Dios"/>
          <p:cNvSpPr txBox="1"/>
          <p:nvPr/>
        </p:nvSpPr>
        <p:spPr>
          <a:xfrm>
            <a:off x="-2" y="381000"/>
            <a:ext cx="9144004" cy="1320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66344">
              <a:defRPr sz="3600">
                <a:solidFill>
                  <a:srgbClr val="A603AB"/>
                </a:solidFill>
                <a:effectLst>
                  <a:outerShdw sx="100000" sy="100000" kx="0" ky="0" algn="b" rotWithShape="0" blurRad="38100" dist="18319" dir="2700000">
                    <a:srgbClr val="C0C0C0">
                      <a:alpha val="79998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Noé fue el único que se esforzó en agradar a Dios</a:t>
            </a:r>
          </a:p>
        </p:txBody>
      </p:sp>
      <p:grpSp>
        <p:nvGrpSpPr>
          <p:cNvPr id="229" name="Group"/>
          <p:cNvGrpSpPr/>
          <p:nvPr/>
        </p:nvGrpSpPr>
        <p:grpSpPr>
          <a:xfrm>
            <a:off x="-2" y="4267200"/>
            <a:ext cx="9144006" cy="2451100"/>
            <a:chOff x="0" y="0"/>
            <a:chExt cx="9144005" cy="2451100"/>
          </a:xfrm>
        </p:grpSpPr>
        <p:sp>
          <p:nvSpPr>
            <p:cNvPr id="227" name="Oval"/>
            <p:cNvSpPr/>
            <p:nvPr/>
          </p:nvSpPr>
          <p:spPr>
            <a:xfrm>
              <a:off x="-1" y="0"/>
              <a:ext cx="9144006" cy="24511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6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28" name="¡Guardó a Noé, pregonero de…"/>
            <p:cNvSpPr txBox="1"/>
            <p:nvPr/>
          </p:nvSpPr>
          <p:spPr>
            <a:xfrm>
              <a:off x="325246" y="463047"/>
              <a:ext cx="8493506" cy="1525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44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¡</a:t>
              </a:r>
              <a:r>
                <a:rPr>
                  <a:solidFill>
                    <a:srgbClr val="363636"/>
                  </a:solidFill>
                </a:rPr>
                <a:t>G</a:t>
              </a:r>
              <a:r>
                <a:rPr>
                  <a:solidFill>
                    <a:srgbClr val="363636"/>
                  </a:solidFill>
                  <a:latin typeface="+mj-lt"/>
                  <a:ea typeface="+mj-ea"/>
                  <a:cs typeface="+mj-cs"/>
                  <a:sym typeface="Arial"/>
                </a:rPr>
                <a:t>uardó a Noé, pregonero de</a:t>
              </a:r>
              <a:endParaRPr>
                <a:solidFill>
                  <a:srgbClr val="363636"/>
                </a:solidFill>
              </a:endParaRPr>
            </a:p>
            <a:p>
              <a:pPr algn="ctr">
                <a:defRPr sz="4400">
                  <a:solidFill>
                    <a:srgbClr val="363636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justicia, con otras siete personas</a:t>
              </a:r>
              <a:r>
                <a:rPr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!</a:t>
              </a:r>
              <a:endParaRPr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algn="ctr">
                <a:defRPr sz="9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2 Ped 2:5</a:t>
              </a:r>
            </a:p>
          </p:txBody>
        </p:sp>
      </p:grpSp>
      <p:sp>
        <p:nvSpPr>
          <p:cNvPr id="230" name="Lucas 13:24 Esforzaos a entrar por la puerta angosta; porque os digo que muchos procurarán entrar, y no podrán"/>
          <p:cNvSpPr/>
          <p:nvPr/>
        </p:nvSpPr>
        <p:spPr>
          <a:xfrm>
            <a:off x="1295400" y="1981200"/>
            <a:ext cx="7696200" cy="1672588"/>
          </a:xfrm>
          <a:prstGeom prst="rect">
            <a:avLst/>
          </a:prstGeom>
          <a:ln w="57150"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u="sng">
                <a:solidFill>
                  <a:srgbClr val="99FF99"/>
                </a:solidFill>
                <a:uFill>
                  <a:solidFill>
                    <a:srgbClr val="99FF99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Lucas 13:24</a:t>
            </a:r>
            <a:br/>
            <a:r>
              <a:rPr b="0" sz="2400" u="none">
                <a:solidFill>
                  <a:srgbClr val="000000"/>
                </a:solidFill>
                <a:uFillTx/>
                <a:latin typeface="Arial Black"/>
                <a:ea typeface="Arial Black"/>
                <a:cs typeface="Arial Black"/>
                <a:sym typeface="Arial Black"/>
              </a:rPr>
              <a:t>Esforzaos a entrar por la puerta angosta; porque os digo que muchos procurarán entrar, y no podrán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2"/>
      <p:bldP build="whole" bldLvl="1" animBg="1" rev="0" advAuto="0" spid="229" grpId="3"/>
      <p:bldP build="whole" bldLvl="1" animBg="1" rev="0" advAuto="0" spid="2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"/>
          <p:cNvGrpSpPr/>
          <p:nvPr/>
        </p:nvGrpSpPr>
        <p:grpSpPr>
          <a:xfrm>
            <a:off x="-2" y="228600"/>
            <a:ext cx="9144006" cy="1219200"/>
            <a:chOff x="0" y="0"/>
            <a:chExt cx="9144005" cy="1219200"/>
          </a:xfrm>
        </p:grpSpPr>
        <p:sp>
          <p:nvSpPr>
            <p:cNvPr id="234" name="Oval"/>
            <p:cNvSpPr/>
            <p:nvPr/>
          </p:nvSpPr>
          <p:spPr>
            <a:xfrm>
              <a:off x="-1" y="0"/>
              <a:ext cx="9144006" cy="12192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rgbClr val="75FF75"/>
                </a:gs>
              </a:gsLst>
              <a:lin ang="16200000" scaled="0"/>
            </a:gra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235" name="Noé fue el único justo"/>
            <p:cNvSpPr txBox="1"/>
            <p:nvPr/>
          </p:nvSpPr>
          <p:spPr>
            <a:xfrm>
              <a:off x="2316244" y="246379"/>
              <a:ext cx="4511510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4400">
                  <a:solidFill>
                    <a:srgbClr val="008AE8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Noé fue el único justo</a:t>
              </a:r>
            </a:p>
          </p:txBody>
        </p:sp>
      </p:grpSp>
      <p:sp>
        <p:nvSpPr>
          <p:cNvPr id="237" name="1. ¿Como Encontró favor ante Dios?-6:8-10…"/>
          <p:cNvSpPr txBox="1"/>
          <p:nvPr/>
        </p:nvSpPr>
        <p:spPr>
          <a:xfrm>
            <a:off x="-64260" y="2792559"/>
            <a:ext cx="9144004" cy="265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900"/>
              </a:spcBef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1. ¿Como Encontró favor ante Dios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?-</a:t>
            </a:r>
            <a:r>
              <a:t>6:8-10</a:t>
            </a:r>
          </a:p>
          <a:p>
            <a:pPr marL="342900" indent="-342900">
              <a:spcBef>
                <a:spcPts val="900"/>
              </a:spcBef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2. Hizo todo conforme Dios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t>6:22 </a:t>
            </a:r>
          </a:p>
          <a:p>
            <a:pPr marL="342900" indent="-342900">
              <a:spcBef>
                <a:spcPts val="900"/>
              </a:spcBef>
              <a:defRPr b="1"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3. Noé Pregonero de Justicia 2 Ped 2:5								</a:t>
            </a:r>
          </a:p>
        </p:txBody>
      </p:sp>
      <p:grpSp>
        <p:nvGrpSpPr>
          <p:cNvPr id="240" name="¿Como fue que Noé fue hallado Justo?"/>
          <p:cNvGrpSpPr/>
          <p:nvPr/>
        </p:nvGrpSpPr>
        <p:grpSpPr>
          <a:xfrm>
            <a:off x="78551" y="1697913"/>
            <a:ext cx="8858382" cy="641110"/>
            <a:chOff x="0" y="0"/>
            <a:chExt cx="8858381" cy="641108"/>
          </a:xfrm>
        </p:grpSpPr>
        <p:sp>
          <p:nvSpPr>
            <p:cNvPr id="238" name="Rounded Rectangle"/>
            <p:cNvSpPr/>
            <p:nvPr/>
          </p:nvSpPr>
          <p:spPr>
            <a:xfrm>
              <a:off x="0" y="0"/>
              <a:ext cx="8858382" cy="613080"/>
            </a:xfrm>
            <a:prstGeom prst="roundRect">
              <a:avLst>
                <a:gd name="adj" fmla="val 31073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34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9" name="¿Como fue que Noé fue hallado Justo?"/>
            <p:cNvSpPr txBox="1"/>
            <p:nvPr/>
          </p:nvSpPr>
          <p:spPr>
            <a:xfrm>
              <a:off x="68495" y="68496"/>
              <a:ext cx="8721392" cy="572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3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¿Como fue que Noé fue hallado Justo?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1"/>
      <p:bldP build="p" bldLvl="5" animBg="1" rev="0" advAuto="0" spid="23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Ripple">
  <a:themeElements>
    <a:clrScheme name="Ripple">
      <a:dk1>
        <a:srgbClr val="0068AE"/>
      </a:dk1>
      <a:lt1>
        <a:srgbClr val="0068AE"/>
      </a:lt1>
      <a:dk2>
        <a:srgbClr val="A7A7A7"/>
      </a:dk2>
      <a:lt2>
        <a:srgbClr val="535353"/>
      </a:lt2>
      <a:accent1>
        <a:srgbClr val="009999"/>
      </a:accent1>
      <a:accent2>
        <a:srgbClr val="0088E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ippl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Ripp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8A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ipple">
  <a:themeElements>
    <a:clrScheme name="Ripp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0088E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ippl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Ripp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8AE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68A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