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media/image3.jpeg" ContentType="image/jpeg"/>
  <Override PartName="/ppt/media/image4.jpeg" ContentType="image/jpeg"/>
  <Override PartName="/ppt/notesSlides/notesSlide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Gill Sans Light"/>
        <a:ea typeface="Gill Sans Light"/>
        <a:cs typeface="Gill Sans Light"/>
        <a:sym typeface="Gill Sans Ligh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Gill Sans Light"/>
        <a:ea typeface="Gill Sans Light"/>
        <a:cs typeface="Gill Sans Light"/>
        <a:sym typeface="Gill Sans Ligh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Gill Sans Light"/>
        <a:ea typeface="Gill Sans Light"/>
        <a:cs typeface="Gill Sans Light"/>
        <a:sym typeface="Gill Sans Ligh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Gill Sans Light"/>
        <a:ea typeface="Gill Sans Light"/>
        <a:cs typeface="Gill Sans Light"/>
        <a:sym typeface="Gill Sans Ligh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Gill Sans Light"/>
        <a:ea typeface="Gill Sans Light"/>
        <a:cs typeface="Gill Sans Light"/>
        <a:sym typeface="Gill Sans Ligh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Gill Sans Light"/>
        <a:ea typeface="Gill Sans Light"/>
        <a:cs typeface="Gill Sans Light"/>
        <a:sym typeface="Gill Sans Ligh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Gill Sans Light"/>
        <a:ea typeface="Gill Sans Light"/>
        <a:cs typeface="Gill Sans Light"/>
        <a:sym typeface="Gill Sans Ligh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Gill Sans Light"/>
        <a:ea typeface="Gill Sans Light"/>
        <a:cs typeface="Gill Sans Light"/>
        <a:sym typeface="Gill Sans Ligh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Gill Sans Light"/>
        <a:ea typeface="Gill Sans Light"/>
        <a:cs typeface="Gill Sans Light"/>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ill Sans Light"/>
          <a:ea typeface="Gill Sans Light"/>
          <a:cs typeface="Gill Sans Light"/>
        </a:font>
        <a:srgbClr val="535353"/>
      </a:tcTxStyle>
      <a:tcStyle>
        <a:tcBdr>
          <a:left>
            <a:ln w="12700" cap="flat">
              <a:solidFill>
                <a:srgbClr val="340053"/>
              </a:solidFill>
              <a:prstDash val="solid"/>
              <a:round/>
            </a:ln>
          </a:left>
          <a:right>
            <a:ln w="12700" cap="flat">
              <a:solidFill>
                <a:srgbClr val="340053"/>
              </a:solidFill>
              <a:prstDash val="solid"/>
              <a:round/>
            </a:ln>
          </a:right>
          <a:top>
            <a:ln w="12700" cap="flat">
              <a:solidFill>
                <a:srgbClr val="340053"/>
              </a:solidFill>
              <a:prstDash val="solid"/>
              <a:round/>
            </a:ln>
          </a:top>
          <a:bottom>
            <a:ln w="127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rgbClr val="D5E2E4"/>
          </a:solidFill>
        </a:fill>
      </a:tcStyle>
    </a:wholeTbl>
    <a:band2H>
      <a:tcTxStyle b="def" i="def"/>
      <a:tcStyle>
        <a:tcBdr/>
        <a:fill>
          <a:solidFill>
            <a:srgbClr val="EBF1F2"/>
          </a:solidFill>
        </a:fill>
      </a:tcStyle>
    </a:band2H>
    <a:firstCol>
      <a:tcTxStyle b="on" i="off">
        <a:font>
          <a:latin typeface="Gill Sans"/>
          <a:ea typeface="Gill Sans"/>
          <a:cs typeface="Gill Sans"/>
        </a:font>
        <a:srgbClr val="340053"/>
      </a:tcTxStyle>
      <a:tcStyle>
        <a:tcBdr>
          <a:left>
            <a:ln w="12700" cap="flat">
              <a:solidFill>
                <a:srgbClr val="340053"/>
              </a:solidFill>
              <a:prstDash val="solid"/>
              <a:round/>
            </a:ln>
          </a:left>
          <a:right>
            <a:ln w="12700" cap="flat">
              <a:solidFill>
                <a:srgbClr val="340053"/>
              </a:solidFill>
              <a:prstDash val="solid"/>
              <a:round/>
            </a:ln>
          </a:right>
          <a:top>
            <a:ln w="12700" cap="flat">
              <a:solidFill>
                <a:srgbClr val="340053"/>
              </a:solidFill>
              <a:prstDash val="solid"/>
              <a:round/>
            </a:ln>
          </a:top>
          <a:bottom>
            <a:ln w="127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chemeClr val="accent1"/>
          </a:solidFill>
        </a:fill>
      </a:tcStyle>
    </a:firstCol>
    <a:lastRow>
      <a:tcTxStyle b="on" i="off">
        <a:font>
          <a:latin typeface="Gill Sans"/>
          <a:ea typeface="Gill Sans"/>
          <a:cs typeface="Gill Sans"/>
        </a:font>
        <a:srgbClr val="340053"/>
      </a:tcTxStyle>
      <a:tcStyle>
        <a:tcBdr>
          <a:left>
            <a:ln w="12700" cap="flat">
              <a:solidFill>
                <a:srgbClr val="340053"/>
              </a:solidFill>
              <a:prstDash val="solid"/>
              <a:round/>
            </a:ln>
          </a:left>
          <a:right>
            <a:ln w="12700" cap="flat">
              <a:solidFill>
                <a:srgbClr val="340053"/>
              </a:solidFill>
              <a:prstDash val="solid"/>
              <a:round/>
            </a:ln>
          </a:right>
          <a:top>
            <a:ln w="38100" cap="flat">
              <a:solidFill>
                <a:srgbClr val="340053"/>
              </a:solidFill>
              <a:prstDash val="solid"/>
              <a:round/>
            </a:ln>
          </a:top>
          <a:bottom>
            <a:ln w="127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chemeClr val="accent1"/>
          </a:solidFill>
        </a:fill>
      </a:tcStyle>
    </a:lastRow>
    <a:firstRow>
      <a:tcTxStyle b="on" i="off">
        <a:font>
          <a:latin typeface="Gill Sans"/>
          <a:ea typeface="Gill Sans"/>
          <a:cs typeface="Gill Sans"/>
        </a:font>
        <a:srgbClr val="340053"/>
      </a:tcTxStyle>
      <a:tcStyle>
        <a:tcBdr>
          <a:left>
            <a:ln w="12700" cap="flat">
              <a:solidFill>
                <a:srgbClr val="340053"/>
              </a:solidFill>
              <a:prstDash val="solid"/>
              <a:round/>
            </a:ln>
          </a:left>
          <a:right>
            <a:ln w="12700" cap="flat">
              <a:solidFill>
                <a:srgbClr val="340053"/>
              </a:solidFill>
              <a:prstDash val="solid"/>
              <a:round/>
            </a:ln>
          </a:right>
          <a:top>
            <a:ln w="12700" cap="flat">
              <a:solidFill>
                <a:srgbClr val="340053"/>
              </a:solidFill>
              <a:prstDash val="solid"/>
              <a:round/>
            </a:ln>
          </a:top>
          <a:bottom>
            <a:ln w="381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chemeClr val="accent1"/>
          </a:solidFill>
        </a:fill>
      </a:tcStyle>
    </a:firstRow>
  </a:tblStyle>
  <a:tblStyle styleId="{C7B018BB-80A7-4F77-B60F-C8B233D01FF8}" styleName="">
    <a:tblBg/>
    <a:wholeTbl>
      <a:tcTxStyle b="off" i="off">
        <a:font>
          <a:latin typeface="Gill Sans Light"/>
          <a:ea typeface="Gill Sans Light"/>
          <a:cs typeface="Gill Sans Light"/>
        </a:font>
        <a:srgbClr val="535353"/>
      </a:tcTxStyle>
      <a:tcStyle>
        <a:tcBdr>
          <a:left>
            <a:ln w="12700" cap="flat">
              <a:solidFill>
                <a:srgbClr val="340053"/>
              </a:solidFill>
              <a:prstDash val="solid"/>
              <a:round/>
            </a:ln>
          </a:left>
          <a:right>
            <a:ln w="12700" cap="flat">
              <a:solidFill>
                <a:srgbClr val="340053"/>
              </a:solidFill>
              <a:prstDash val="solid"/>
              <a:round/>
            </a:ln>
          </a:right>
          <a:top>
            <a:ln w="12700" cap="flat">
              <a:solidFill>
                <a:srgbClr val="340053"/>
              </a:solidFill>
              <a:prstDash val="solid"/>
              <a:round/>
            </a:ln>
          </a:top>
          <a:bottom>
            <a:ln w="127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rgbClr val="F1DDCB"/>
          </a:solidFill>
        </a:fill>
      </a:tcStyle>
    </a:wholeTbl>
    <a:band2H>
      <a:tcTxStyle b="def" i="def"/>
      <a:tcStyle>
        <a:tcBdr/>
        <a:fill>
          <a:solidFill>
            <a:srgbClr val="F8EFE7"/>
          </a:solidFill>
        </a:fill>
      </a:tcStyle>
    </a:band2H>
    <a:firstCol>
      <a:tcTxStyle b="on" i="off">
        <a:font>
          <a:latin typeface="Gill Sans"/>
          <a:ea typeface="Gill Sans"/>
          <a:cs typeface="Gill Sans"/>
        </a:font>
        <a:srgbClr val="340053"/>
      </a:tcTxStyle>
      <a:tcStyle>
        <a:tcBdr>
          <a:left>
            <a:ln w="12700" cap="flat">
              <a:solidFill>
                <a:srgbClr val="340053"/>
              </a:solidFill>
              <a:prstDash val="solid"/>
              <a:round/>
            </a:ln>
          </a:left>
          <a:right>
            <a:ln w="12700" cap="flat">
              <a:solidFill>
                <a:srgbClr val="340053"/>
              </a:solidFill>
              <a:prstDash val="solid"/>
              <a:round/>
            </a:ln>
          </a:right>
          <a:top>
            <a:ln w="12700" cap="flat">
              <a:solidFill>
                <a:srgbClr val="340053"/>
              </a:solidFill>
              <a:prstDash val="solid"/>
              <a:round/>
            </a:ln>
          </a:top>
          <a:bottom>
            <a:ln w="127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chemeClr val="accent3"/>
          </a:solidFill>
        </a:fill>
      </a:tcStyle>
    </a:firstCol>
    <a:lastRow>
      <a:tcTxStyle b="on" i="off">
        <a:font>
          <a:latin typeface="Gill Sans"/>
          <a:ea typeface="Gill Sans"/>
          <a:cs typeface="Gill Sans"/>
        </a:font>
        <a:srgbClr val="340053"/>
      </a:tcTxStyle>
      <a:tcStyle>
        <a:tcBdr>
          <a:left>
            <a:ln w="12700" cap="flat">
              <a:solidFill>
                <a:srgbClr val="340053"/>
              </a:solidFill>
              <a:prstDash val="solid"/>
              <a:round/>
            </a:ln>
          </a:left>
          <a:right>
            <a:ln w="12700" cap="flat">
              <a:solidFill>
                <a:srgbClr val="340053"/>
              </a:solidFill>
              <a:prstDash val="solid"/>
              <a:round/>
            </a:ln>
          </a:right>
          <a:top>
            <a:ln w="38100" cap="flat">
              <a:solidFill>
                <a:srgbClr val="340053"/>
              </a:solidFill>
              <a:prstDash val="solid"/>
              <a:round/>
            </a:ln>
          </a:top>
          <a:bottom>
            <a:ln w="127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chemeClr val="accent3"/>
          </a:solidFill>
        </a:fill>
      </a:tcStyle>
    </a:lastRow>
    <a:firstRow>
      <a:tcTxStyle b="on" i="off">
        <a:font>
          <a:latin typeface="Gill Sans"/>
          <a:ea typeface="Gill Sans"/>
          <a:cs typeface="Gill Sans"/>
        </a:font>
        <a:srgbClr val="340053"/>
      </a:tcTxStyle>
      <a:tcStyle>
        <a:tcBdr>
          <a:left>
            <a:ln w="12700" cap="flat">
              <a:solidFill>
                <a:srgbClr val="340053"/>
              </a:solidFill>
              <a:prstDash val="solid"/>
              <a:round/>
            </a:ln>
          </a:left>
          <a:right>
            <a:ln w="12700" cap="flat">
              <a:solidFill>
                <a:srgbClr val="340053"/>
              </a:solidFill>
              <a:prstDash val="solid"/>
              <a:round/>
            </a:ln>
          </a:right>
          <a:top>
            <a:ln w="12700" cap="flat">
              <a:solidFill>
                <a:srgbClr val="340053"/>
              </a:solidFill>
              <a:prstDash val="solid"/>
              <a:round/>
            </a:ln>
          </a:top>
          <a:bottom>
            <a:ln w="381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chemeClr val="accent3"/>
          </a:solidFill>
        </a:fill>
      </a:tcStyle>
    </a:firstRow>
  </a:tblStyle>
  <a:tblStyle styleId="{EEE7283C-3CF3-47DC-8721-378D4A62B228}" styleName="">
    <a:tblBg/>
    <a:wholeTbl>
      <a:tcTxStyle b="off" i="off">
        <a:font>
          <a:latin typeface="Gill Sans Light"/>
          <a:ea typeface="Gill Sans Light"/>
          <a:cs typeface="Gill Sans Light"/>
        </a:font>
        <a:srgbClr val="535353"/>
      </a:tcTxStyle>
      <a:tcStyle>
        <a:tcBdr>
          <a:left>
            <a:ln w="12700" cap="flat">
              <a:solidFill>
                <a:srgbClr val="340053"/>
              </a:solidFill>
              <a:prstDash val="solid"/>
              <a:round/>
            </a:ln>
          </a:left>
          <a:right>
            <a:ln w="12700" cap="flat">
              <a:solidFill>
                <a:srgbClr val="340053"/>
              </a:solidFill>
              <a:prstDash val="solid"/>
              <a:round/>
            </a:ln>
          </a:right>
          <a:top>
            <a:ln w="12700" cap="flat">
              <a:solidFill>
                <a:srgbClr val="340053"/>
              </a:solidFill>
              <a:prstDash val="solid"/>
              <a:round/>
            </a:ln>
          </a:top>
          <a:bottom>
            <a:ln w="127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rgbClr val="D1D3D7"/>
          </a:solidFill>
        </a:fill>
      </a:tcStyle>
    </a:wholeTbl>
    <a:band2H>
      <a:tcTxStyle b="def" i="def"/>
      <a:tcStyle>
        <a:tcBdr/>
        <a:fill>
          <a:solidFill>
            <a:srgbClr val="E9EAEC"/>
          </a:solidFill>
        </a:fill>
      </a:tcStyle>
    </a:band2H>
    <a:firstCol>
      <a:tcTxStyle b="on" i="off">
        <a:font>
          <a:latin typeface="Gill Sans"/>
          <a:ea typeface="Gill Sans"/>
          <a:cs typeface="Gill Sans"/>
        </a:font>
        <a:srgbClr val="340053"/>
      </a:tcTxStyle>
      <a:tcStyle>
        <a:tcBdr>
          <a:left>
            <a:ln w="12700" cap="flat">
              <a:solidFill>
                <a:srgbClr val="340053"/>
              </a:solidFill>
              <a:prstDash val="solid"/>
              <a:round/>
            </a:ln>
          </a:left>
          <a:right>
            <a:ln w="12700" cap="flat">
              <a:solidFill>
                <a:srgbClr val="340053"/>
              </a:solidFill>
              <a:prstDash val="solid"/>
              <a:round/>
            </a:ln>
          </a:right>
          <a:top>
            <a:ln w="12700" cap="flat">
              <a:solidFill>
                <a:srgbClr val="340053"/>
              </a:solidFill>
              <a:prstDash val="solid"/>
              <a:round/>
            </a:ln>
          </a:top>
          <a:bottom>
            <a:ln w="127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chemeClr val="accent6"/>
          </a:solidFill>
        </a:fill>
      </a:tcStyle>
    </a:firstCol>
    <a:lastRow>
      <a:tcTxStyle b="on" i="off">
        <a:font>
          <a:latin typeface="Gill Sans"/>
          <a:ea typeface="Gill Sans"/>
          <a:cs typeface="Gill Sans"/>
        </a:font>
        <a:srgbClr val="340053"/>
      </a:tcTxStyle>
      <a:tcStyle>
        <a:tcBdr>
          <a:left>
            <a:ln w="12700" cap="flat">
              <a:solidFill>
                <a:srgbClr val="340053"/>
              </a:solidFill>
              <a:prstDash val="solid"/>
              <a:round/>
            </a:ln>
          </a:left>
          <a:right>
            <a:ln w="12700" cap="flat">
              <a:solidFill>
                <a:srgbClr val="340053"/>
              </a:solidFill>
              <a:prstDash val="solid"/>
              <a:round/>
            </a:ln>
          </a:right>
          <a:top>
            <a:ln w="38100" cap="flat">
              <a:solidFill>
                <a:srgbClr val="340053"/>
              </a:solidFill>
              <a:prstDash val="solid"/>
              <a:round/>
            </a:ln>
          </a:top>
          <a:bottom>
            <a:ln w="127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chemeClr val="accent6"/>
          </a:solidFill>
        </a:fill>
      </a:tcStyle>
    </a:lastRow>
    <a:firstRow>
      <a:tcTxStyle b="on" i="off">
        <a:font>
          <a:latin typeface="Gill Sans"/>
          <a:ea typeface="Gill Sans"/>
          <a:cs typeface="Gill Sans"/>
        </a:font>
        <a:srgbClr val="340053"/>
      </a:tcTxStyle>
      <a:tcStyle>
        <a:tcBdr>
          <a:left>
            <a:ln w="12700" cap="flat">
              <a:solidFill>
                <a:srgbClr val="340053"/>
              </a:solidFill>
              <a:prstDash val="solid"/>
              <a:round/>
            </a:ln>
          </a:left>
          <a:right>
            <a:ln w="12700" cap="flat">
              <a:solidFill>
                <a:srgbClr val="340053"/>
              </a:solidFill>
              <a:prstDash val="solid"/>
              <a:round/>
            </a:ln>
          </a:right>
          <a:top>
            <a:ln w="12700" cap="flat">
              <a:solidFill>
                <a:srgbClr val="340053"/>
              </a:solidFill>
              <a:prstDash val="solid"/>
              <a:round/>
            </a:ln>
          </a:top>
          <a:bottom>
            <a:ln w="381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chemeClr val="accent6"/>
          </a:solidFill>
        </a:fill>
      </a:tcStyle>
    </a:firstRow>
  </a:tblStyle>
  <a:tblStyle styleId="{CF821DB8-F4EB-4A41-A1BA-3FCAFE7338EE}" styleName="">
    <a:tblBg/>
    <a:wholeTbl>
      <a:tcTxStyle b="off" i="off">
        <a:font>
          <a:latin typeface="Gill Sans Light"/>
          <a:ea typeface="Gill Sans Light"/>
          <a:cs typeface="Gill Sans Light"/>
        </a:font>
        <a:srgbClr val="53535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b="def" i="def"/>
      <a:tcStyle>
        <a:tcBdr/>
        <a:fill>
          <a:solidFill>
            <a:srgbClr val="340053"/>
          </a:solidFill>
        </a:fill>
      </a:tcStyle>
    </a:band2H>
    <a:firstCol>
      <a:tcTxStyle b="on" i="off">
        <a:font>
          <a:latin typeface="Gill Sans"/>
          <a:ea typeface="Gill Sans"/>
          <a:cs typeface="Gill Sans"/>
        </a:font>
        <a:srgbClr val="34005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a:ea typeface="Gill Sans"/>
          <a:cs typeface="Gill Sans"/>
        </a:font>
        <a:srgbClr val="535353"/>
      </a:tcTxStyle>
      <a:tcStyle>
        <a:tcBdr>
          <a:left>
            <a:ln w="12700" cap="flat">
              <a:noFill/>
              <a:miter lim="400000"/>
            </a:ln>
          </a:left>
          <a:right>
            <a:ln w="12700" cap="flat">
              <a:noFill/>
              <a:miter lim="400000"/>
            </a:ln>
          </a:right>
          <a:top>
            <a:ln w="50800" cap="flat">
              <a:solidFill>
                <a:srgbClr val="535353"/>
              </a:solidFill>
              <a:prstDash val="solid"/>
              <a:round/>
            </a:ln>
          </a:top>
          <a:bottom>
            <a:ln w="25400" cap="flat">
              <a:solidFill>
                <a:srgbClr val="535353"/>
              </a:solidFill>
              <a:prstDash val="solid"/>
              <a:round/>
            </a:ln>
          </a:bottom>
          <a:insideH>
            <a:ln w="12700" cap="flat">
              <a:noFill/>
              <a:miter lim="400000"/>
            </a:ln>
          </a:insideH>
          <a:insideV>
            <a:ln w="12700" cap="flat">
              <a:noFill/>
              <a:miter lim="400000"/>
            </a:ln>
          </a:insideV>
        </a:tcBdr>
        <a:fill>
          <a:solidFill>
            <a:srgbClr val="340053"/>
          </a:solidFill>
        </a:fill>
      </a:tcStyle>
    </a:lastRow>
    <a:firstRow>
      <a:tcTxStyle b="on" i="off">
        <a:font>
          <a:latin typeface="Gill Sans"/>
          <a:ea typeface="Gill Sans"/>
          <a:cs typeface="Gill Sans"/>
        </a:font>
        <a:srgbClr val="340053"/>
      </a:tcTxStyle>
      <a:tcStyle>
        <a:tcBdr>
          <a:left>
            <a:ln w="12700" cap="flat">
              <a:noFill/>
              <a:miter lim="400000"/>
            </a:ln>
          </a:left>
          <a:right>
            <a:ln w="12700" cap="flat">
              <a:noFill/>
              <a:miter lim="400000"/>
            </a:ln>
          </a:right>
          <a:top>
            <a:ln w="25400" cap="flat">
              <a:solidFill>
                <a:srgbClr val="535353"/>
              </a:solidFill>
              <a:prstDash val="solid"/>
              <a:round/>
            </a:ln>
          </a:top>
          <a:bottom>
            <a:ln w="25400" cap="flat">
              <a:solidFill>
                <a:srgbClr val="53535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Light"/>
          <a:ea typeface="Gill Sans Light"/>
          <a:cs typeface="Gill Sans Light"/>
        </a:font>
        <a:srgbClr val="535353"/>
      </a:tcTxStyle>
      <a:tcStyle>
        <a:tcBdr>
          <a:left>
            <a:ln w="12700" cap="flat">
              <a:solidFill>
                <a:srgbClr val="340053"/>
              </a:solidFill>
              <a:prstDash val="solid"/>
              <a:round/>
            </a:ln>
          </a:left>
          <a:right>
            <a:ln w="12700" cap="flat">
              <a:solidFill>
                <a:srgbClr val="340053"/>
              </a:solidFill>
              <a:prstDash val="solid"/>
              <a:round/>
            </a:ln>
          </a:right>
          <a:top>
            <a:ln w="12700" cap="flat">
              <a:solidFill>
                <a:srgbClr val="340053"/>
              </a:solidFill>
              <a:prstDash val="solid"/>
              <a:round/>
            </a:ln>
          </a:top>
          <a:bottom>
            <a:ln w="127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rgbClr val="CFCFCF"/>
          </a:solidFill>
        </a:fill>
      </a:tcStyle>
    </a:wholeTbl>
    <a:band2H>
      <a:tcTxStyle b="def" i="def"/>
      <a:tcStyle>
        <a:tcBdr/>
        <a:fill>
          <a:solidFill>
            <a:srgbClr val="E9E9E9"/>
          </a:solidFill>
        </a:fill>
      </a:tcStyle>
    </a:band2H>
    <a:firstCol>
      <a:tcTxStyle b="on" i="off">
        <a:font>
          <a:latin typeface="Gill Sans"/>
          <a:ea typeface="Gill Sans"/>
          <a:cs typeface="Gill Sans"/>
        </a:font>
        <a:srgbClr val="340053"/>
      </a:tcTxStyle>
      <a:tcStyle>
        <a:tcBdr>
          <a:left>
            <a:ln w="12700" cap="flat">
              <a:solidFill>
                <a:srgbClr val="340053"/>
              </a:solidFill>
              <a:prstDash val="solid"/>
              <a:round/>
            </a:ln>
          </a:left>
          <a:right>
            <a:ln w="12700" cap="flat">
              <a:solidFill>
                <a:srgbClr val="340053"/>
              </a:solidFill>
              <a:prstDash val="solid"/>
              <a:round/>
            </a:ln>
          </a:right>
          <a:top>
            <a:ln w="12700" cap="flat">
              <a:solidFill>
                <a:srgbClr val="340053"/>
              </a:solidFill>
              <a:prstDash val="solid"/>
              <a:round/>
            </a:ln>
          </a:top>
          <a:bottom>
            <a:ln w="127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rgbClr val="535353"/>
          </a:solidFill>
        </a:fill>
      </a:tcStyle>
    </a:firstCol>
    <a:lastRow>
      <a:tcTxStyle b="on" i="off">
        <a:font>
          <a:latin typeface="Gill Sans"/>
          <a:ea typeface="Gill Sans"/>
          <a:cs typeface="Gill Sans"/>
        </a:font>
        <a:srgbClr val="340053"/>
      </a:tcTxStyle>
      <a:tcStyle>
        <a:tcBdr>
          <a:left>
            <a:ln w="12700" cap="flat">
              <a:solidFill>
                <a:srgbClr val="340053"/>
              </a:solidFill>
              <a:prstDash val="solid"/>
              <a:round/>
            </a:ln>
          </a:left>
          <a:right>
            <a:ln w="12700" cap="flat">
              <a:solidFill>
                <a:srgbClr val="340053"/>
              </a:solidFill>
              <a:prstDash val="solid"/>
              <a:round/>
            </a:ln>
          </a:right>
          <a:top>
            <a:ln w="38100" cap="flat">
              <a:solidFill>
                <a:srgbClr val="340053"/>
              </a:solidFill>
              <a:prstDash val="solid"/>
              <a:round/>
            </a:ln>
          </a:top>
          <a:bottom>
            <a:ln w="127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rgbClr val="535353"/>
          </a:solidFill>
        </a:fill>
      </a:tcStyle>
    </a:lastRow>
    <a:firstRow>
      <a:tcTxStyle b="on" i="off">
        <a:font>
          <a:latin typeface="Gill Sans"/>
          <a:ea typeface="Gill Sans"/>
          <a:cs typeface="Gill Sans"/>
        </a:font>
        <a:srgbClr val="340053"/>
      </a:tcTxStyle>
      <a:tcStyle>
        <a:tcBdr>
          <a:left>
            <a:ln w="12700" cap="flat">
              <a:solidFill>
                <a:srgbClr val="340053"/>
              </a:solidFill>
              <a:prstDash val="solid"/>
              <a:round/>
            </a:ln>
          </a:left>
          <a:right>
            <a:ln w="12700" cap="flat">
              <a:solidFill>
                <a:srgbClr val="340053"/>
              </a:solidFill>
              <a:prstDash val="solid"/>
              <a:round/>
            </a:ln>
          </a:right>
          <a:top>
            <a:ln w="12700" cap="flat">
              <a:solidFill>
                <a:srgbClr val="340053"/>
              </a:solidFill>
              <a:prstDash val="solid"/>
              <a:round/>
            </a:ln>
          </a:top>
          <a:bottom>
            <a:ln w="38100" cap="flat">
              <a:solidFill>
                <a:srgbClr val="340053"/>
              </a:solidFill>
              <a:prstDash val="solid"/>
              <a:round/>
            </a:ln>
          </a:bottom>
          <a:insideH>
            <a:ln w="12700" cap="flat">
              <a:solidFill>
                <a:srgbClr val="340053"/>
              </a:solidFill>
              <a:prstDash val="solid"/>
              <a:round/>
            </a:ln>
          </a:insideH>
          <a:insideV>
            <a:ln w="12700" cap="flat">
              <a:solidFill>
                <a:srgbClr val="340053"/>
              </a:solidFill>
              <a:prstDash val="solid"/>
              <a:round/>
            </a:ln>
          </a:insideV>
        </a:tcBdr>
        <a:fill>
          <a:solidFill>
            <a:srgbClr val="535353"/>
          </a:solidFill>
        </a:fill>
      </a:tcStyle>
    </a:firstRow>
  </a:tblStyle>
  <a:tblStyle styleId="{2708684C-4D16-4618-839F-0558EEFCDFE6}" styleName="">
    <a:tblBg/>
    <a:wholeTbl>
      <a:tcTxStyle b="off" i="off">
        <a:font>
          <a:latin typeface="Gill Sans Light"/>
          <a:ea typeface="Gill Sans Light"/>
          <a:cs typeface="Gill Sans Light"/>
        </a:font>
        <a:srgbClr val="535353"/>
      </a:tcTxStyle>
      <a:tcStyle>
        <a:tcBdr>
          <a:left>
            <a:ln w="12700" cap="flat">
              <a:solidFill>
                <a:srgbClr val="535353"/>
              </a:solidFill>
              <a:prstDash val="solid"/>
              <a:round/>
            </a:ln>
          </a:left>
          <a:right>
            <a:ln w="12700" cap="flat">
              <a:solidFill>
                <a:srgbClr val="535353"/>
              </a:solidFill>
              <a:prstDash val="solid"/>
              <a:round/>
            </a:ln>
          </a:right>
          <a:top>
            <a:ln w="12700" cap="flat">
              <a:solidFill>
                <a:srgbClr val="535353"/>
              </a:solidFill>
              <a:prstDash val="solid"/>
              <a:round/>
            </a:ln>
          </a:top>
          <a:bottom>
            <a:ln w="12700" cap="flat">
              <a:solidFill>
                <a:srgbClr val="535353"/>
              </a:solidFill>
              <a:prstDash val="solid"/>
              <a:round/>
            </a:ln>
          </a:bottom>
          <a:insideH>
            <a:ln w="12700" cap="flat">
              <a:solidFill>
                <a:srgbClr val="535353"/>
              </a:solidFill>
              <a:prstDash val="solid"/>
              <a:round/>
            </a:ln>
          </a:insideH>
          <a:insideV>
            <a:ln w="12700" cap="flat">
              <a:solidFill>
                <a:srgbClr val="535353"/>
              </a:solidFill>
              <a:prstDash val="solid"/>
              <a:round/>
            </a:ln>
          </a:insideV>
        </a:tcBdr>
        <a:fill>
          <a:solidFill>
            <a:srgbClr val="535353">
              <a:alpha val="20000"/>
            </a:srgbClr>
          </a:solidFill>
        </a:fill>
      </a:tcStyle>
    </a:wholeTbl>
    <a:band2H>
      <a:tcTxStyle b="def" i="def"/>
      <a:tcStyle>
        <a:tcBdr/>
        <a:fill>
          <a:solidFill>
            <a:srgbClr val="FFFFFF"/>
          </a:solidFill>
        </a:fill>
      </a:tcStyle>
    </a:band2H>
    <a:firstCol>
      <a:tcTxStyle b="on" i="off">
        <a:font>
          <a:latin typeface="Gill Sans"/>
          <a:ea typeface="Gill Sans"/>
          <a:cs typeface="Gill Sans"/>
        </a:font>
        <a:srgbClr val="535353"/>
      </a:tcTxStyle>
      <a:tcStyle>
        <a:tcBdr>
          <a:left>
            <a:ln w="12700" cap="flat">
              <a:solidFill>
                <a:srgbClr val="535353"/>
              </a:solidFill>
              <a:prstDash val="solid"/>
              <a:round/>
            </a:ln>
          </a:left>
          <a:right>
            <a:ln w="12700" cap="flat">
              <a:solidFill>
                <a:srgbClr val="535353"/>
              </a:solidFill>
              <a:prstDash val="solid"/>
              <a:round/>
            </a:ln>
          </a:right>
          <a:top>
            <a:ln w="12700" cap="flat">
              <a:solidFill>
                <a:srgbClr val="535353"/>
              </a:solidFill>
              <a:prstDash val="solid"/>
              <a:round/>
            </a:ln>
          </a:top>
          <a:bottom>
            <a:ln w="12700" cap="flat">
              <a:solidFill>
                <a:srgbClr val="535353"/>
              </a:solidFill>
              <a:prstDash val="solid"/>
              <a:round/>
            </a:ln>
          </a:bottom>
          <a:insideH>
            <a:ln w="12700" cap="flat">
              <a:solidFill>
                <a:srgbClr val="535353"/>
              </a:solidFill>
              <a:prstDash val="solid"/>
              <a:round/>
            </a:ln>
          </a:insideH>
          <a:insideV>
            <a:ln w="12700" cap="flat">
              <a:solidFill>
                <a:srgbClr val="535353"/>
              </a:solidFill>
              <a:prstDash val="solid"/>
              <a:round/>
            </a:ln>
          </a:insideV>
        </a:tcBdr>
        <a:fill>
          <a:solidFill>
            <a:srgbClr val="535353">
              <a:alpha val="20000"/>
            </a:srgbClr>
          </a:solidFill>
        </a:fill>
      </a:tcStyle>
    </a:firstCol>
    <a:lastRow>
      <a:tcTxStyle b="on" i="off">
        <a:font>
          <a:latin typeface="Gill Sans"/>
          <a:ea typeface="Gill Sans"/>
          <a:cs typeface="Gill Sans"/>
        </a:font>
        <a:srgbClr val="535353"/>
      </a:tcTxStyle>
      <a:tcStyle>
        <a:tcBdr>
          <a:left>
            <a:ln w="12700" cap="flat">
              <a:solidFill>
                <a:srgbClr val="535353"/>
              </a:solidFill>
              <a:prstDash val="solid"/>
              <a:round/>
            </a:ln>
          </a:left>
          <a:right>
            <a:ln w="12700" cap="flat">
              <a:solidFill>
                <a:srgbClr val="535353"/>
              </a:solidFill>
              <a:prstDash val="solid"/>
              <a:round/>
            </a:ln>
          </a:right>
          <a:top>
            <a:ln w="50800" cap="flat">
              <a:solidFill>
                <a:srgbClr val="535353"/>
              </a:solidFill>
              <a:prstDash val="solid"/>
              <a:round/>
            </a:ln>
          </a:top>
          <a:bottom>
            <a:ln w="12700" cap="flat">
              <a:solidFill>
                <a:srgbClr val="535353"/>
              </a:solidFill>
              <a:prstDash val="solid"/>
              <a:round/>
            </a:ln>
          </a:bottom>
          <a:insideH>
            <a:ln w="12700" cap="flat">
              <a:solidFill>
                <a:srgbClr val="535353"/>
              </a:solidFill>
              <a:prstDash val="solid"/>
              <a:round/>
            </a:ln>
          </a:insideH>
          <a:insideV>
            <a:ln w="12700" cap="flat">
              <a:solidFill>
                <a:srgbClr val="535353"/>
              </a:solidFill>
              <a:prstDash val="solid"/>
              <a:round/>
            </a:ln>
          </a:insideV>
        </a:tcBdr>
        <a:fill>
          <a:noFill/>
        </a:fill>
      </a:tcStyle>
    </a:lastRow>
    <a:firstRow>
      <a:tcTxStyle b="on" i="off">
        <a:font>
          <a:latin typeface="Gill Sans"/>
          <a:ea typeface="Gill Sans"/>
          <a:cs typeface="Gill Sans"/>
        </a:font>
        <a:srgbClr val="535353"/>
      </a:tcTxStyle>
      <a:tcStyle>
        <a:tcBdr>
          <a:left>
            <a:ln w="12700" cap="flat">
              <a:solidFill>
                <a:srgbClr val="535353"/>
              </a:solidFill>
              <a:prstDash val="solid"/>
              <a:round/>
            </a:ln>
          </a:left>
          <a:right>
            <a:ln w="12700" cap="flat">
              <a:solidFill>
                <a:srgbClr val="535353"/>
              </a:solidFill>
              <a:prstDash val="solid"/>
              <a:round/>
            </a:ln>
          </a:right>
          <a:top>
            <a:ln w="12700" cap="flat">
              <a:solidFill>
                <a:srgbClr val="535353"/>
              </a:solidFill>
              <a:prstDash val="solid"/>
              <a:round/>
            </a:ln>
          </a:top>
          <a:bottom>
            <a:ln w="25400" cap="flat">
              <a:solidFill>
                <a:srgbClr val="535353"/>
              </a:solidFill>
              <a:prstDash val="solid"/>
              <a:round/>
            </a:ln>
          </a:bottom>
          <a:insideH>
            <a:ln w="12700" cap="flat">
              <a:solidFill>
                <a:srgbClr val="535353"/>
              </a:solidFill>
              <a:prstDash val="solid"/>
              <a:round/>
            </a:ln>
          </a:insideH>
          <a:insideV>
            <a:ln w="12700" cap="flat">
              <a:solidFill>
                <a:srgbClr val="535353"/>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3" name="Shape 163"/>
          <p:cNvSpPr/>
          <p:nvPr>
            <p:ph type="sldImg"/>
          </p:nvPr>
        </p:nvSpPr>
        <p:spPr>
          <a:xfrm>
            <a:off x="1143000" y="685800"/>
            <a:ext cx="4572000" cy="3429000"/>
          </a:xfrm>
          <a:prstGeom prst="rect">
            <a:avLst/>
          </a:prstGeom>
        </p:spPr>
        <p:txBody>
          <a:bodyPr/>
          <a:lstStyle/>
          <a:p>
            <a:pPr/>
          </a:p>
        </p:txBody>
      </p:sp>
      <p:sp>
        <p:nvSpPr>
          <p:cNvPr id="164" name="Shape 16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Shape 173"/>
          <p:cNvSpPr/>
          <p:nvPr>
            <p:ph type="sldImg"/>
          </p:nvPr>
        </p:nvSpPr>
        <p:spPr>
          <a:prstGeom prst="rect">
            <a:avLst/>
          </a:prstGeom>
        </p:spPr>
        <p:txBody>
          <a:bodyPr/>
          <a:lstStyle/>
          <a:p>
            <a:pPr/>
          </a:p>
        </p:txBody>
      </p:sp>
      <p:sp>
        <p:nvSpPr>
          <p:cNvPr id="174" name="Shape 174"/>
          <p:cNvSpPr/>
          <p:nvPr>
            <p:ph type="body" sz="quarter" idx="1"/>
          </p:nvPr>
        </p:nvSpPr>
        <p:spPr>
          <a:prstGeom prst="rect">
            <a:avLst/>
          </a:prstGeom>
        </p:spPr>
        <p:txBody>
          <a:bodyPr/>
          <a:lstStyle/>
          <a:p>
            <a:pPr/>
            <a:r>
              <a:t>¡PREPÁRATE PARA VENIR AL ENCUENTRO DE TU DIOS!</a:t>
            </a:r>
          </a:p>
          <a:p>
            <a:pPr/>
          </a:p>
          <a:p>
            <a:pPr/>
            <a:r>
              <a:t>“Prepárate para venir al encuentro de tu Dios” (Amós 4:12).</a:t>
            </a:r>
          </a:p>
          <a:p>
            <a:pPr/>
          </a:p>
          <a:p>
            <a:pPr/>
          </a:p>
          <a:p>
            <a:pPr/>
            <a:r>
              <a:t>En los días del profeta Amós Dios juzgó a Israel de varias maneras. Dios detuvo la </a:t>
            </a:r>
            <a:r>
              <a:rPr>
                <a:solidFill>
                  <a:srgbClr val="831100"/>
                </a:solidFill>
              </a:rPr>
              <a:t>lluvia</a:t>
            </a:r>
            <a:r>
              <a:t>. Él los juzgó por el </a:t>
            </a:r>
            <a:r>
              <a:rPr>
                <a:solidFill>
                  <a:srgbClr val="5C0701"/>
                </a:solidFill>
              </a:rPr>
              <a:t>hambre</a:t>
            </a:r>
            <a:r>
              <a:t>. Envió </a:t>
            </a:r>
            <a:r>
              <a:rPr>
                <a:solidFill>
                  <a:srgbClr val="5C0701"/>
                </a:solidFill>
              </a:rPr>
              <a:t>pestilencias</a:t>
            </a:r>
            <a:r>
              <a:t>. </a:t>
            </a:r>
            <a:r>
              <a:rPr>
                <a:solidFill>
                  <a:srgbClr val="5C0701"/>
                </a:solidFill>
              </a:rPr>
              <a:t>Destrozó sus campos y jardines con viento</a:t>
            </a:r>
            <a:r>
              <a:t>. Él los juzgó por la </a:t>
            </a:r>
            <a:r>
              <a:rPr>
                <a:solidFill>
                  <a:srgbClr val="5C0701"/>
                </a:solidFill>
              </a:rPr>
              <a:t>espada</a:t>
            </a:r>
            <a:r>
              <a:t>. Y </a:t>
            </a:r>
            <a:r>
              <a:rPr>
                <a:solidFill>
                  <a:srgbClr val="0042A9"/>
                </a:solidFill>
              </a:rPr>
              <a:t>destruyó algunos de ellos como lo hizo con Sodoma y Gomorra</a:t>
            </a:r>
            <a:r>
              <a:rPr>
                <a:solidFill>
                  <a:srgbClr val="666100"/>
                </a:solidFill>
              </a:rPr>
              <a:t>.</a:t>
            </a:r>
            <a:r>
              <a:t> Pero ellos no se arrepintieron ante Dios. Continuaron rebelándose contra Él. Por fin Dios dijo que no enviaría más profetas como Sus mensajeros. En vez de enviar profetas, Dios dijo que Él Mismo vendría a juzgarlos.</a:t>
            </a:r>
          </a:p>
          <a:p>
            <a:pPr/>
            <a:r>
              <a:t>Volvamos al profeta Amós. Si el pecador no escucha las advertencias – si sigue en rebeldía, a medida que más juicios caen – al fin Dios dice que Él Confrontarlos.</a:t>
            </a:r>
          </a:p>
          <a:p>
            <a:pPr/>
            <a:r>
              <a:t>“Prepárate para venir al encuentro de tu Dios” (Amós 4:12).</a:t>
            </a:r>
          </a:p>
          <a:p>
            <a:pPr/>
            <a:r>
              <a:t>“Prepárate para venir al encuentro de tu Dios”.</a:t>
            </a:r>
          </a:p>
          <a:p>
            <a:pPr/>
          </a:p>
          <a:p>
            <a:pPr/>
            <a:r>
              <a:t>De alguna manera has estado viviendo en este mundo sin conocerlo. Él está en todas partes, pero no lo sabes. Eres como Jacob cuando dijo:</a:t>
            </a:r>
          </a:p>
          <a:p>
            <a:pPr/>
            <a:r>
              <a:t>“Ciertamente Jehová está en este lugar, y yo no lo sabía” (Génesis 28:16).</a:t>
            </a:r>
          </a:p>
          <a:p>
            <a:pPr/>
            <a:r>
              <a:t>“Y el humo de su tormento sube por los siglos de los siglos. Y no tienen reposo de día ni de noche” (Apocalipsis 14:11).</a:t>
            </a:r>
          </a:p>
          <a:p>
            <a:pPr/>
          </a:p>
          <a:p>
            <a:pPr/>
            <a:r>
              <a:t>¿Cómo puedes estar preparado para encontrarte con Dios? ¿Qué puedes hacer para prepararte? La única forma de prepararte para encontrarte con Él es admitir que eres un pecador ahora. No tiene sentido tratar de ocultar tus pecados de Él. La Biblia dice:</a:t>
            </a:r>
          </a:p>
          <a:p>
            <a:pPr/>
            <a:r>
              <a:t>“Los ojos de Jehová están en todo lugar, Mirando a los malos...” (Proverbios 15:3).</a:t>
            </a:r>
          </a:p>
          <a:p>
            <a:pPr/>
          </a:p>
          <a:p>
            <a:pPr/>
            <a:r>
              <a:t>Él sabe todo acerca de tu pecado en estos momentos. No tiene sentido tratar de ocultarlo o hacer excusas. Él ve lo que haces en la noche. Él ve lo que miras en la computadora. Él ve la envidia fea y los malos pensamientos en tu corazón. Más vale que le confieses tu pecado a Él ahora, mientras todavía hay tiempo para que tus pecados sean limpiados por la Sangre de Jesús.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Shape 359"/>
          <p:cNvSpPr/>
          <p:nvPr>
            <p:ph type="sldImg"/>
          </p:nvPr>
        </p:nvSpPr>
        <p:spPr>
          <a:prstGeom prst="rect">
            <a:avLst/>
          </a:prstGeom>
        </p:spPr>
        <p:txBody>
          <a:bodyPr/>
          <a:lstStyle/>
          <a:p>
            <a:pPr/>
          </a:p>
        </p:txBody>
      </p:sp>
      <p:sp>
        <p:nvSpPr>
          <p:cNvPr id="360" name="Shape 360"/>
          <p:cNvSpPr/>
          <p:nvPr>
            <p:ph type="body" sz="quarter" idx="1"/>
          </p:nvPr>
        </p:nvSpPr>
        <p:spPr>
          <a:prstGeom prst="rect">
            <a:avLst/>
          </a:prstGeom>
        </p:spPr>
        <p:txBody>
          <a:bodyPr/>
          <a:lstStyle/>
          <a:p>
            <a:pPr/>
          </a:p>
          <a:p>
            <a:pPr/>
            <a:r>
              <a:t>Rev 20:11  Y vi un gran trono blanco y al que estaba sentado en él, de delante del cual huyeron la tierra y el cielo, y ningún lugar se encontró para ellos.</a:t>
            </a:r>
          </a:p>
          <a:p>
            <a:pPr/>
            <a:r>
              <a:t>Rev 20:12  Y vi a los muertos, grandes y pequeños, de pie ante Dios; y los libros fueron abiertos, y otro libro fue abierto, el cual es el libro de la vida; y fueron juzgados los muertos por las cosas que estaban escritas en los libros, según sus obras.</a:t>
            </a:r>
          </a:p>
          <a:p>
            <a:pPr/>
            <a:r>
              <a:t>Rev 20:13  Y el mar entregó los muertos que había en él; y la muerte y el Hades entregaron los muertos que había en ellos; y fueron juzgados cada uno según sus obras.</a:t>
            </a:r>
          </a:p>
          <a:p>
            <a:pPr/>
            <a:r>
              <a:t>Rev 20:14  Y la muerte y el Hades fueron lanzados al lago de fuego. Ésta es la muerte segunda.</a:t>
            </a:r>
          </a:p>
          <a:p>
            <a:pPr/>
            <a:r>
              <a:t>Rev 20:15  Y el que no se halló inscrito en el libro de la vida fue lanzado al lago de fuego</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355600" y="2044700"/>
            <a:ext cx="12293600" cy="3238500"/>
          </a:xfrm>
          <a:prstGeom prst="rect">
            <a:avLst/>
          </a:prstGeom>
        </p:spPr>
        <p:txBody>
          <a:bodyPr anchor="b"/>
          <a:lstStyle/>
          <a:p>
            <a:pPr/>
            <a:r>
              <a:t>Title Text</a:t>
            </a:r>
          </a:p>
        </p:txBody>
      </p:sp>
      <p:sp>
        <p:nvSpPr>
          <p:cNvPr id="12" name="Body Level One…"/>
          <p:cNvSpPr txBox="1"/>
          <p:nvPr>
            <p:ph type="body" sz="quarter" idx="1"/>
          </p:nvPr>
        </p:nvSpPr>
        <p:spPr>
          <a:xfrm>
            <a:off x="355600" y="5270500"/>
            <a:ext cx="122936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Body Level One…"/>
          <p:cNvSpPr txBox="1"/>
          <p:nvPr>
            <p:ph type="body" sz="quarter" idx="1"/>
          </p:nvPr>
        </p:nvSpPr>
        <p:spPr>
          <a:xfrm>
            <a:off x="1270000" y="5689600"/>
            <a:ext cx="10464800" cy="508000"/>
          </a:xfrm>
          <a:prstGeom prst="rect">
            <a:avLst/>
          </a:prstGeom>
        </p:spPr>
        <p:txBody>
          <a:bodyPr anchor="t"/>
          <a:lstStyle>
            <a:lvl1pPr marL="0" indent="0" algn="ctr">
              <a:lnSpc>
                <a:spcPct val="100000"/>
              </a:lnSpc>
              <a:spcBef>
                <a:spcPts val="0"/>
              </a:spcBef>
              <a:buSzTx/>
              <a:buNone/>
              <a:defRPr sz="2800"/>
            </a:lvl1pPr>
            <a:lvl2pPr marL="749968" indent="-318168" algn="ctr">
              <a:lnSpc>
                <a:spcPct val="100000"/>
              </a:lnSpc>
              <a:spcBef>
                <a:spcPts val="0"/>
              </a:spcBef>
              <a:defRPr sz="2800"/>
            </a:lvl2pPr>
            <a:lvl3pPr marL="1181768" indent="-318168" algn="ctr">
              <a:lnSpc>
                <a:spcPct val="100000"/>
              </a:lnSpc>
              <a:spcBef>
                <a:spcPts val="0"/>
              </a:spcBef>
              <a:defRPr sz="2800"/>
            </a:lvl3pPr>
            <a:lvl4pPr marL="1613568" indent="-318168" algn="ctr">
              <a:lnSpc>
                <a:spcPct val="100000"/>
              </a:lnSpc>
              <a:spcBef>
                <a:spcPts val="0"/>
              </a:spcBef>
              <a:defRPr sz="2800"/>
            </a:lvl4pPr>
            <a:lvl5pPr marL="2045368" indent="-318168" algn="ctr">
              <a:lnSpc>
                <a:spcPct val="100000"/>
              </a:lnSpc>
              <a:spcBef>
                <a:spcPts val="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94" name="“Type a quote here.”"/>
          <p:cNvSpPr txBox="1"/>
          <p:nvPr>
            <p:ph type="body" sz="quarter" idx="21"/>
          </p:nvPr>
        </p:nvSpPr>
        <p:spPr>
          <a:xfrm>
            <a:off x="1270000" y="4152900"/>
            <a:ext cx="10464800" cy="647700"/>
          </a:xfrm>
          <a:prstGeom prst="rect">
            <a:avLst/>
          </a:prstGeom>
        </p:spPr>
        <p:txBody>
          <a:bodyPr/>
          <a:lstStyle/>
          <a:p>
            <a:pPr marL="0" indent="0" algn="ctr">
              <a:lnSpc>
                <a:spcPct val="100000"/>
              </a:lnSpc>
              <a:spcBef>
                <a:spcPts val="0"/>
              </a:spcBef>
              <a:buSzTx/>
              <a:buNone/>
              <a:defRPr sz="3800"/>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2552700" y="0"/>
            <a:ext cx="17339734" cy="9753601"/>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gradFill flip="none" rotWithShape="1">
          <a:gsLst>
            <a:gs pos="0">
              <a:srgbClr val="F4E7ED"/>
            </a:gs>
            <a:gs pos="52000">
              <a:srgbClr val="D8D8D8"/>
            </a:gs>
            <a:gs pos="100000">
              <a:srgbClr val="51253A"/>
            </a:gs>
          </a:gsLst>
          <a:path path="circle">
            <a:fillToRect l="50000" t="50000" r="50000" b="50000"/>
          </a:path>
        </a:gradFill>
      </p:bgPr>
    </p:bg>
    <p:spTree>
      <p:nvGrpSpPr>
        <p:cNvPr id="1" name=""/>
        <p:cNvGrpSpPr/>
        <p:nvPr/>
      </p:nvGrpSpPr>
      <p:grpSpPr>
        <a:xfrm>
          <a:off x="0" y="0"/>
          <a:ext cx="0" cy="0"/>
          <a:chOff x="0" y="0"/>
          <a:chExt cx="0" cy="0"/>
        </a:xfrm>
      </p:grpSpPr>
      <p:pic>
        <p:nvPicPr>
          <p:cNvPr id="117" name="Picture 3" descr="Picture 3"/>
          <p:cNvPicPr>
            <a:picLocks noChangeAspect="1"/>
          </p:cNvPicPr>
          <p:nvPr/>
        </p:nvPicPr>
        <p:blipFill>
          <a:blip r:embed="rId2">
            <a:extLst/>
          </a:blip>
          <a:stretch>
            <a:fillRect/>
          </a:stretch>
        </p:blipFill>
        <p:spPr>
          <a:xfrm>
            <a:off x="-2" y="1"/>
            <a:ext cx="13004803" cy="9753601"/>
          </a:xfrm>
          <a:prstGeom prst="rect">
            <a:avLst/>
          </a:prstGeom>
          <a:ln w="12700">
            <a:miter lim="400000"/>
          </a:ln>
        </p:spPr>
      </p:pic>
      <p:pic>
        <p:nvPicPr>
          <p:cNvPr id="118" name="Picture 7" descr="Picture 7"/>
          <p:cNvPicPr>
            <a:picLocks noChangeAspect="1"/>
          </p:cNvPicPr>
          <p:nvPr/>
        </p:nvPicPr>
        <p:blipFill>
          <a:blip r:embed="rId3">
            <a:extLst/>
          </a:blip>
          <a:srcRect l="0" t="0" r="19766" b="19998"/>
          <a:stretch>
            <a:fillRect/>
          </a:stretch>
        </p:blipFill>
        <p:spPr>
          <a:xfrm>
            <a:off x="11054080" y="4551679"/>
            <a:ext cx="1950722" cy="5201922"/>
          </a:xfrm>
          <a:prstGeom prst="rect">
            <a:avLst/>
          </a:prstGeom>
          <a:ln w="12700">
            <a:miter lim="400000"/>
          </a:ln>
        </p:spPr>
      </p:pic>
      <p:pic>
        <p:nvPicPr>
          <p:cNvPr id="119" name="Picture 9" descr="Picture 9"/>
          <p:cNvPicPr>
            <a:picLocks noChangeAspect="1"/>
          </p:cNvPicPr>
          <p:nvPr/>
        </p:nvPicPr>
        <p:blipFill>
          <a:blip r:embed="rId4">
            <a:extLst/>
          </a:blip>
          <a:srcRect l="42293" t="29512" r="38655" b="34962"/>
          <a:stretch>
            <a:fillRect/>
          </a:stretch>
        </p:blipFill>
        <p:spPr>
          <a:xfrm>
            <a:off x="0" y="0"/>
            <a:ext cx="2099031" cy="5087831"/>
          </a:xfrm>
          <a:prstGeom prst="rect">
            <a:avLst/>
          </a:prstGeom>
          <a:ln w="12700">
            <a:miter lim="400000"/>
          </a:ln>
        </p:spPr>
      </p:pic>
      <p:sp>
        <p:nvSpPr>
          <p:cNvPr id="120" name="Title Text"/>
          <p:cNvSpPr txBox="1"/>
          <p:nvPr>
            <p:ph type="title"/>
          </p:nvPr>
        </p:nvSpPr>
        <p:spPr>
          <a:xfrm>
            <a:off x="650238" y="216745"/>
            <a:ext cx="11704324" cy="1885247"/>
          </a:xfrm>
          <a:prstGeom prst="rect">
            <a:avLst/>
          </a:prstGeom>
        </p:spPr>
        <p:txBody>
          <a:bodyPr lIns="65022" tIns="65022" rIns="65022" bIns="65022"/>
          <a:lstStyle>
            <a:lvl1pPr algn="l" defTabSz="1300480">
              <a:defRPr cap="none" spc="138" sz="5000">
                <a:solidFill>
                  <a:srgbClr val="B13F9A"/>
                </a:solidFill>
                <a:effectLst>
                  <a:outerShdw sx="100000" sy="100000" kx="0" ky="0" algn="b" rotWithShape="0" blurRad="127000" dist="0" dir="0">
                    <a:srgbClr val="FFFFFF">
                      <a:alpha val="50000"/>
                    </a:srgbClr>
                  </a:outerShdw>
                </a:effectLst>
                <a:latin typeface="Corbel"/>
                <a:ea typeface="Corbel"/>
                <a:cs typeface="Corbel"/>
                <a:sym typeface="Corbel"/>
              </a:defRPr>
            </a:lvl1pPr>
          </a:lstStyle>
          <a:p>
            <a:pPr/>
            <a:r>
              <a:t>Title Text</a:t>
            </a:r>
          </a:p>
        </p:txBody>
      </p:sp>
      <p:sp>
        <p:nvSpPr>
          <p:cNvPr id="121" name="Body Level One…"/>
          <p:cNvSpPr txBox="1"/>
          <p:nvPr>
            <p:ph type="body" sz="half" idx="1"/>
          </p:nvPr>
        </p:nvSpPr>
        <p:spPr>
          <a:xfrm>
            <a:off x="2275838" y="2753958"/>
            <a:ext cx="8453124" cy="5527041"/>
          </a:xfrm>
          <a:prstGeom prst="rect">
            <a:avLst/>
          </a:prstGeom>
        </p:spPr>
        <p:txBody>
          <a:bodyPr lIns="65022" tIns="65022" rIns="65022" bIns="65022" anchor="t"/>
          <a:lstStyle>
            <a:lvl1pPr marL="480059" indent="-480059" defTabSz="1300480">
              <a:lnSpc>
                <a:spcPct val="100000"/>
              </a:lnSpc>
              <a:spcBef>
                <a:spcPts val="2200"/>
              </a:spcBef>
              <a:buSzPct val="80000"/>
              <a:buFont typeface="Gill Sans Light"/>
              <a:buChar char="✹"/>
              <a:defRPr sz="2800">
                <a:solidFill>
                  <a:srgbClr val="B13F9A"/>
                </a:solidFill>
                <a:latin typeface="Corbel"/>
                <a:ea typeface="Corbel"/>
                <a:cs typeface="Corbel"/>
                <a:sym typeface="Corbel"/>
              </a:defRPr>
            </a:lvl1pPr>
            <a:lvl2pPr marL="788811" indent="-439561" defTabSz="1300480">
              <a:lnSpc>
                <a:spcPct val="100000"/>
              </a:lnSpc>
              <a:spcBef>
                <a:spcPts val="2200"/>
              </a:spcBef>
              <a:buSzPct val="60000"/>
              <a:buFont typeface="Gill Sans Light"/>
              <a:buChar char="Ë"/>
              <a:defRPr sz="2800">
                <a:solidFill>
                  <a:srgbClr val="B13F9A"/>
                </a:solidFill>
                <a:latin typeface="Corbel"/>
                <a:ea typeface="Corbel"/>
                <a:cs typeface="Corbel"/>
                <a:sym typeface="Corbel"/>
              </a:defRPr>
            </a:lvl2pPr>
            <a:lvl3pPr marL="1071385" indent="-439561" defTabSz="1300480">
              <a:lnSpc>
                <a:spcPct val="100000"/>
              </a:lnSpc>
              <a:spcBef>
                <a:spcPts val="2200"/>
              </a:spcBef>
              <a:buSzPct val="70000"/>
              <a:buFont typeface="Gill Sans Light"/>
              <a:buChar char="✹"/>
              <a:defRPr sz="2800">
                <a:solidFill>
                  <a:srgbClr val="B13F9A"/>
                </a:solidFill>
                <a:latin typeface="Corbel"/>
                <a:ea typeface="Corbel"/>
                <a:cs typeface="Corbel"/>
                <a:sym typeface="Corbel"/>
              </a:defRPr>
            </a:lvl3pPr>
            <a:lvl4pPr marL="1353960" indent="-439560" defTabSz="1300480">
              <a:lnSpc>
                <a:spcPct val="100000"/>
              </a:lnSpc>
              <a:spcBef>
                <a:spcPts val="2200"/>
              </a:spcBef>
              <a:buSzPct val="60000"/>
              <a:buFont typeface="Gill Sans Light"/>
              <a:buChar char="Ë"/>
              <a:defRPr sz="2800">
                <a:solidFill>
                  <a:srgbClr val="B13F9A"/>
                </a:solidFill>
                <a:latin typeface="Corbel"/>
                <a:ea typeface="Corbel"/>
                <a:cs typeface="Corbel"/>
                <a:sym typeface="Corbel"/>
              </a:defRPr>
            </a:lvl4pPr>
            <a:lvl5pPr marL="1656290" indent="-459315" defTabSz="1300480">
              <a:lnSpc>
                <a:spcPct val="100000"/>
              </a:lnSpc>
              <a:spcBef>
                <a:spcPts val="2200"/>
              </a:spcBef>
              <a:buSzPct val="70000"/>
              <a:buFont typeface="Gill Sans Light"/>
              <a:buChar char="✹"/>
              <a:defRPr sz="2800">
                <a:solidFill>
                  <a:srgbClr val="B13F9A"/>
                </a:solidFill>
                <a:latin typeface="Corbel"/>
                <a:ea typeface="Corbel"/>
                <a:cs typeface="Corbel"/>
                <a:sym typeface="Corbel"/>
              </a:defRPr>
            </a:lvl5pPr>
          </a:lstStyle>
          <a:p>
            <a:pPr/>
            <a:r>
              <a:t>Body Level One</a:t>
            </a:r>
          </a:p>
          <a:p>
            <a:pPr lvl="1"/>
            <a:r>
              <a:t>Body Level Two</a:t>
            </a:r>
          </a:p>
          <a:p>
            <a:pPr lvl="2"/>
            <a:r>
              <a:t>Body Level Three</a:t>
            </a:r>
          </a:p>
          <a:p>
            <a:pPr lvl="3"/>
            <a:r>
              <a:t>Body Level Four</a:t>
            </a:r>
          </a:p>
          <a:p>
            <a:pPr lvl="4"/>
            <a:r>
              <a:t>Body Level Five</a:t>
            </a:r>
          </a:p>
        </p:txBody>
      </p:sp>
      <p:sp>
        <p:nvSpPr>
          <p:cNvPr id="122" name="Slide Number"/>
          <p:cNvSpPr txBox="1"/>
          <p:nvPr>
            <p:ph type="sldNum" sz="quarter" idx="2"/>
          </p:nvPr>
        </p:nvSpPr>
        <p:spPr>
          <a:xfrm>
            <a:off x="12684253" y="206333"/>
            <a:ext cx="320547" cy="345947"/>
          </a:xfrm>
          <a:prstGeom prst="rect">
            <a:avLst/>
          </a:prstGeom>
        </p:spPr>
        <p:txBody>
          <a:bodyPr lIns="65022" tIns="65022" rIns="65022" bIns="65022" anchor="ctr"/>
          <a:lstStyle>
            <a:lvl1pPr algn="r" defTabSz="1300480">
              <a:defRPr i="1" sz="1400">
                <a:ln w="18415" cap="flat">
                  <a:solidFill>
                    <a:srgbClr val="FFFFFF"/>
                  </a:solidFill>
                  <a:prstDash val="solid"/>
                  <a:round/>
                </a:ln>
                <a:solidFill>
                  <a:srgbClr val="FFFFFF"/>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gradFill flip="none" rotWithShape="1">
          <a:gsLst>
            <a:gs pos="0">
              <a:srgbClr val="F4E7ED"/>
            </a:gs>
            <a:gs pos="52000">
              <a:srgbClr val="D8D8D8"/>
            </a:gs>
            <a:gs pos="100000">
              <a:srgbClr val="51253A"/>
            </a:gs>
          </a:gsLst>
          <a:path path="circle">
            <a:fillToRect l="50000" t="50000" r="50000" b="50000"/>
          </a:path>
        </a:gradFill>
      </p:bgPr>
    </p:bg>
    <p:spTree>
      <p:nvGrpSpPr>
        <p:cNvPr id="1" name=""/>
        <p:cNvGrpSpPr/>
        <p:nvPr/>
      </p:nvGrpSpPr>
      <p:grpSpPr>
        <a:xfrm>
          <a:off x="0" y="0"/>
          <a:ext cx="0" cy="0"/>
          <a:chOff x="0" y="0"/>
          <a:chExt cx="0" cy="0"/>
        </a:xfrm>
      </p:grpSpPr>
      <p:pic>
        <p:nvPicPr>
          <p:cNvPr id="129" name="Picture 3" descr="Picture 3"/>
          <p:cNvPicPr>
            <a:picLocks noChangeAspect="1"/>
          </p:cNvPicPr>
          <p:nvPr/>
        </p:nvPicPr>
        <p:blipFill>
          <a:blip r:embed="rId2">
            <a:extLst/>
          </a:blip>
          <a:stretch>
            <a:fillRect/>
          </a:stretch>
        </p:blipFill>
        <p:spPr>
          <a:xfrm>
            <a:off x="-2" y="1"/>
            <a:ext cx="13004803" cy="9753601"/>
          </a:xfrm>
          <a:prstGeom prst="rect">
            <a:avLst/>
          </a:prstGeom>
          <a:ln w="12700">
            <a:miter lim="400000"/>
          </a:ln>
        </p:spPr>
      </p:pic>
      <p:pic>
        <p:nvPicPr>
          <p:cNvPr id="130" name="Picture 4" descr="Picture 4"/>
          <p:cNvPicPr>
            <a:picLocks noChangeAspect="1"/>
          </p:cNvPicPr>
          <p:nvPr/>
        </p:nvPicPr>
        <p:blipFill>
          <a:blip r:embed="rId3">
            <a:extLst/>
          </a:blip>
          <a:srcRect l="42293" t="29512" r="38655" b="34962"/>
          <a:stretch>
            <a:fillRect/>
          </a:stretch>
        </p:blipFill>
        <p:spPr>
          <a:xfrm>
            <a:off x="0" y="0"/>
            <a:ext cx="2099031" cy="5087831"/>
          </a:xfrm>
          <a:prstGeom prst="rect">
            <a:avLst/>
          </a:prstGeom>
          <a:ln w="12700">
            <a:miter lim="400000"/>
          </a:ln>
        </p:spPr>
      </p:pic>
      <p:sp>
        <p:nvSpPr>
          <p:cNvPr id="131" name="Slide Number"/>
          <p:cNvSpPr txBox="1"/>
          <p:nvPr>
            <p:ph type="sldNum" sz="quarter" idx="2"/>
          </p:nvPr>
        </p:nvSpPr>
        <p:spPr>
          <a:xfrm>
            <a:off x="12684253" y="206333"/>
            <a:ext cx="320547" cy="345947"/>
          </a:xfrm>
          <a:prstGeom prst="rect">
            <a:avLst/>
          </a:prstGeom>
        </p:spPr>
        <p:txBody>
          <a:bodyPr lIns="65022" tIns="65022" rIns="65022" bIns="65022" anchor="ctr"/>
          <a:lstStyle>
            <a:lvl1pPr algn="r" defTabSz="1300480">
              <a:defRPr i="1" sz="1400">
                <a:ln w="18415" cap="flat">
                  <a:solidFill>
                    <a:srgbClr val="FFFFFF"/>
                  </a:solidFill>
                  <a:prstDash val="solid"/>
                  <a:round/>
                </a:ln>
                <a:solidFill>
                  <a:srgbClr val="FFFFFF"/>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gradFill flip="none" rotWithShape="1">
          <a:gsLst>
            <a:gs pos="0">
              <a:srgbClr val="CF6DA4"/>
            </a:gs>
            <a:gs pos="52000">
              <a:srgbClr val="D8D8D8"/>
            </a:gs>
            <a:gs pos="100000">
              <a:srgbClr val="51253A"/>
            </a:gs>
          </a:gsLst>
          <a:path path="circle">
            <a:fillToRect l="50000" t="50000" r="50000" b="50000"/>
          </a:path>
        </a:gradFill>
      </p:bgPr>
    </p:bg>
    <p:spTree>
      <p:nvGrpSpPr>
        <p:cNvPr id="1" name=""/>
        <p:cNvGrpSpPr/>
        <p:nvPr/>
      </p:nvGrpSpPr>
      <p:grpSpPr>
        <a:xfrm>
          <a:off x="0" y="0"/>
          <a:ext cx="0" cy="0"/>
          <a:chOff x="0" y="0"/>
          <a:chExt cx="0" cy="0"/>
        </a:xfrm>
      </p:grpSpPr>
      <p:pic>
        <p:nvPicPr>
          <p:cNvPr id="138" name="Picture 3" descr="Picture 3"/>
          <p:cNvPicPr>
            <a:picLocks noChangeAspect="1"/>
          </p:cNvPicPr>
          <p:nvPr/>
        </p:nvPicPr>
        <p:blipFill>
          <a:blip r:embed="rId2">
            <a:extLst/>
          </a:blip>
          <a:stretch>
            <a:fillRect/>
          </a:stretch>
        </p:blipFill>
        <p:spPr>
          <a:xfrm>
            <a:off x="-2" y="1"/>
            <a:ext cx="13004803" cy="9753601"/>
          </a:xfrm>
          <a:prstGeom prst="rect">
            <a:avLst/>
          </a:prstGeom>
          <a:ln w="12700">
            <a:miter lim="400000"/>
          </a:ln>
        </p:spPr>
      </p:pic>
      <p:pic>
        <p:nvPicPr>
          <p:cNvPr id="139" name="Picture 9" descr="Picture 9"/>
          <p:cNvPicPr>
            <a:picLocks noChangeAspect="1"/>
          </p:cNvPicPr>
          <p:nvPr/>
        </p:nvPicPr>
        <p:blipFill>
          <a:blip r:embed="rId3">
            <a:extLst/>
          </a:blip>
          <a:stretch>
            <a:fillRect/>
          </a:stretch>
        </p:blipFill>
        <p:spPr>
          <a:xfrm>
            <a:off x="5500666" y="-2"/>
            <a:ext cx="7504136" cy="9753602"/>
          </a:xfrm>
          <a:prstGeom prst="rect">
            <a:avLst/>
          </a:prstGeom>
          <a:ln w="12700">
            <a:miter lim="400000"/>
          </a:ln>
        </p:spPr>
      </p:pic>
      <p:sp>
        <p:nvSpPr>
          <p:cNvPr id="140" name="Title Text"/>
          <p:cNvSpPr txBox="1"/>
          <p:nvPr>
            <p:ph type="title"/>
          </p:nvPr>
        </p:nvSpPr>
        <p:spPr>
          <a:xfrm>
            <a:off x="650238" y="2774808"/>
            <a:ext cx="7044269" cy="3120118"/>
          </a:xfrm>
          <a:prstGeom prst="rect">
            <a:avLst/>
          </a:prstGeom>
        </p:spPr>
        <p:txBody>
          <a:bodyPr lIns="65022" tIns="65022" rIns="65022" bIns="65022" anchor="b"/>
          <a:lstStyle>
            <a:lvl1pPr algn="l" defTabSz="1300480">
              <a:defRPr cap="none" spc="141" sz="6800">
                <a:solidFill>
                  <a:srgbClr val="B13F9A"/>
                </a:solidFill>
                <a:effectLst>
                  <a:outerShdw sx="100000" sy="100000" kx="0" ky="0" algn="b" rotWithShape="0" blurRad="127000" dist="0" dir="0">
                    <a:srgbClr val="FFFFFF">
                      <a:alpha val="50000"/>
                    </a:srgbClr>
                  </a:outerShdw>
                </a:effectLst>
                <a:latin typeface="Corbel"/>
                <a:ea typeface="Corbel"/>
                <a:cs typeface="Corbel"/>
                <a:sym typeface="Corbel"/>
              </a:defRPr>
            </a:lvl1pPr>
          </a:lstStyle>
          <a:p>
            <a:pPr/>
            <a:r>
              <a:t>Title Text</a:t>
            </a:r>
          </a:p>
        </p:txBody>
      </p:sp>
      <p:sp>
        <p:nvSpPr>
          <p:cNvPr id="141" name="Body Level One…"/>
          <p:cNvSpPr txBox="1"/>
          <p:nvPr>
            <p:ph type="body" sz="quarter" idx="1"/>
          </p:nvPr>
        </p:nvSpPr>
        <p:spPr>
          <a:xfrm>
            <a:off x="650238" y="6264345"/>
            <a:ext cx="8128002" cy="2010278"/>
          </a:xfrm>
          <a:prstGeom prst="rect">
            <a:avLst/>
          </a:prstGeom>
        </p:spPr>
        <p:txBody>
          <a:bodyPr lIns="65022" tIns="65022" rIns="65022" bIns="65022" anchor="t"/>
          <a:lstStyle>
            <a:lvl1pPr marL="0" indent="0" defTabSz="1300480">
              <a:lnSpc>
                <a:spcPct val="100000"/>
              </a:lnSpc>
              <a:spcBef>
                <a:spcPts val="2200"/>
              </a:spcBef>
              <a:buSzTx/>
              <a:buNone/>
              <a:defRPr sz="2400">
                <a:solidFill>
                  <a:srgbClr val="B13F9A"/>
                </a:solidFill>
                <a:effectLst>
                  <a:outerShdw sx="100000" sy="100000" kx="0" ky="0" algn="b" rotWithShape="0" blurRad="12700" dist="12700" dir="3000000">
                    <a:srgbClr val="D9D9D9">
                      <a:alpha val="60000"/>
                    </a:srgbClr>
                  </a:outerShdw>
                </a:effectLst>
                <a:latin typeface="Corbel"/>
                <a:ea typeface="Corbel"/>
                <a:cs typeface="Corbel"/>
                <a:sym typeface="Corbel"/>
              </a:defRPr>
            </a:lvl1pPr>
            <a:lvl2pPr marL="0" indent="0" defTabSz="1300480">
              <a:lnSpc>
                <a:spcPct val="100000"/>
              </a:lnSpc>
              <a:spcBef>
                <a:spcPts val="2200"/>
              </a:spcBef>
              <a:buSzTx/>
              <a:buNone/>
              <a:defRPr sz="2400">
                <a:solidFill>
                  <a:srgbClr val="B13F9A"/>
                </a:solidFill>
                <a:effectLst>
                  <a:outerShdw sx="100000" sy="100000" kx="0" ky="0" algn="b" rotWithShape="0" blurRad="12700" dist="12700" dir="3000000">
                    <a:srgbClr val="D9D9D9">
                      <a:alpha val="60000"/>
                    </a:srgbClr>
                  </a:outerShdw>
                </a:effectLst>
                <a:latin typeface="Corbel"/>
                <a:ea typeface="Corbel"/>
                <a:cs typeface="Corbel"/>
                <a:sym typeface="Corbel"/>
              </a:defRPr>
            </a:lvl2pPr>
            <a:lvl3pPr marL="0" indent="0" defTabSz="1300480">
              <a:lnSpc>
                <a:spcPct val="100000"/>
              </a:lnSpc>
              <a:spcBef>
                <a:spcPts val="2200"/>
              </a:spcBef>
              <a:buSzTx/>
              <a:buNone/>
              <a:defRPr sz="2400">
                <a:solidFill>
                  <a:srgbClr val="B13F9A"/>
                </a:solidFill>
                <a:effectLst>
                  <a:outerShdw sx="100000" sy="100000" kx="0" ky="0" algn="b" rotWithShape="0" blurRad="12700" dist="12700" dir="3000000">
                    <a:srgbClr val="D9D9D9">
                      <a:alpha val="60000"/>
                    </a:srgbClr>
                  </a:outerShdw>
                </a:effectLst>
                <a:latin typeface="Corbel"/>
                <a:ea typeface="Corbel"/>
                <a:cs typeface="Corbel"/>
                <a:sym typeface="Corbel"/>
              </a:defRPr>
            </a:lvl3pPr>
            <a:lvl4pPr marL="0" indent="0" defTabSz="1300480">
              <a:lnSpc>
                <a:spcPct val="100000"/>
              </a:lnSpc>
              <a:spcBef>
                <a:spcPts val="2200"/>
              </a:spcBef>
              <a:buSzTx/>
              <a:buNone/>
              <a:defRPr sz="2400">
                <a:solidFill>
                  <a:srgbClr val="B13F9A"/>
                </a:solidFill>
                <a:effectLst>
                  <a:outerShdw sx="100000" sy="100000" kx="0" ky="0" algn="b" rotWithShape="0" blurRad="12700" dist="12700" dir="3000000">
                    <a:srgbClr val="D9D9D9">
                      <a:alpha val="60000"/>
                    </a:srgbClr>
                  </a:outerShdw>
                </a:effectLst>
                <a:latin typeface="Corbel"/>
                <a:ea typeface="Corbel"/>
                <a:cs typeface="Corbel"/>
                <a:sym typeface="Corbel"/>
              </a:defRPr>
            </a:lvl4pPr>
            <a:lvl5pPr marL="0" indent="0" defTabSz="1300480">
              <a:lnSpc>
                <a:spcPct val="100000"/>
              </a:lnSpc>
              <a:spcBef>
                <a:spcPts val="2200"/>
              </a:spcBef>
              <a:buSzTx/>
              <a:buNone/>
              <a:defRPr sz="2400">
                <a:solidFill>
                  <a:srgbClr val="B13F9A"/>
                </a:solidFill>
                <a:effectLst>
                  <a:outerShdw sx="100000" sy="100000" kx="0" ky="0" algn="b" rotWithShape="0" blurRad="12700" dist="12700" dir="3000000">
                    <a:srgbClr val="D9D9D9">
                      <a:alpha val="60000"/>
                    </a:srgbClr>
                  </a:outerShdw>
                </a:effectLst>
                <a:latin typeface="Corbel"/>
                <a:ea typeface="Corbel"/>
                <a:cs typeface="Corbel"/>
                <a:sym typeface="Corbel"/>
              </a:defRPr>
            </a:lvl5pPr>
          </a:lstStyle>
          <a:p>
            <a:pPr/>
            <a:r>
              <a:t>Body Level One</a:t>
            </a:r>
          </a:p>
          <a:p>
            <a:pPr lvl="1"/>
            <a:r>
              <a:t>Body Level Two</a:t>
            </a:r>
          </a:p>
          <a:p>
            <a:pPr lvl="2"/>
            <a:r>
              <a:t>Body Level Three</a:t>
            </a:r>
          </a:p>
          <a:p>
            <a:pPr lvl="3"/>
            <a:r>
              <a:t>Body Level Four</a:t>
            </a:r>
          </a:p>
          <a:p>
            <a:pPr lvl="4"/>
            <a:r>
              <a:t>Body Level Five</a:t>
            </a:r>
          </a:p>
        </p:txBody>
      </p:sp>
      <p:sp>
        <p:nvSpPr>
          <p:cNvPr id="142" name="Slide Number"/>
          <p:cNvSpPr txBox="1"/>
          <p:nvPr>
            <p:ph type="sldNum" sz="quarter" idx="2"/>
          </p:nvPr>
        </p:nvSpPr>
        <p:spPr>
          <a:xfrm>
            <a:off x="12684253" y="206333"/>
            <a:ext cx="320547" cy="345947"/>
          </a:xfrm>
          <a:prstGeom prst="rect">
            <a:avLst/>
          </a:prstGeom>
        </p:spPr>
        <p:txBody>
          <a:bodyPr lIns="65022" tIns="65022" rIns="65022" bIns="65022" anchor="ctr"/>
          <a:lstStyle>
            <a:lvl1pPr algn="r" defTabSz="1300480">
              <a:defRPr i="1" sz="1400">
                <a:ln w="18415" cap="flat">
                  <a:solidFill>
                    <a:srgbClr val="FFFFFF"/>
                  </a:solidFill>
                  <a:prstDash val="solid"/>
                  <a:round/>
                </a:ln>
                <a:solidFill>
                  <a:srgbClr val="FFFFFF"/>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9" name="Slide Number"/>
          <p:cNvSpPr txBox="1"/>
          <p:nvPr>
            <p:ph type="sldNum" sz="quarter" idx="2"/>
          </p:nvPr>
        </p:nvSpPr>
        <p:spPr>
          <a:xfrm>
            <a:off x="6311900" y="9258300"/>
            <a:ext cx="368301" cy="393700"/>
          </a:xfrm>
          <a:prstGeom prst="rect">
            <a:avLst/>
          </a:prstGeom>
        </p:spPr>
        <p:txBody>
          <a:bodyPr anchor="t"/>
          <a:lstStyle>
            <a:lvl1pPr>
              <a:defRPr sz="2000">
                <a:solidFill>
                  <a:srgbClr val="515151"/>
                </a:solidFill>
                <a:latin typeface="Cochin"/>
                <a:ea typeface="Cochin"/>
                <a:cs typeface="Cochin"/>
                <a:sym typeface="Coc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pic>
        <p:nvPicPr>
          <p:cNvPr id="156" name="image.png" descr="image.png"/>
          <p:cNvPicPr>
            <a:picLocks noChangeAspect="1"/>
          </p:cNvPicPr>
          <p:nvPr/>
        </p:nvPicPr>
        <p:blipFill>
          <a:blip r:embed="rId2">
            <a:extLst/>
          </a:blip>
          <a:stretch>
            <a:fillRect/>
          </a:stretch>
        </p:blipFill>
        <p:spPr>
          <a:xfrm>
            <a:off x="-2" y="-2"/>
            <a:ext cx="13004803" cy="9753602"/>
          </a:xfrm>
          <a:prstGeom prst="rect">
            <a:avLst/>
          </a:prstGeom>
          <a:ln w="12700">
            <a:miter lim="400000"/>
          </a:ln>
        </p:spPr>
      </p:pic>
      <p:sp>
        <p:nvSpPr>
          <p:cNvPr id="157" name="Slide Number"/>
          <p:cNvSpPr txBox="1"/>
          <p:nvPr>
            <p:ph type="sldNum" sz="quarter" idx="2"/>
          </p:nvPr>
        </p:nvSpPr>
        <p:spPr>
          <a:xfrm>
            <a:off x="12607782" y="-2"/>
            <a:ext cx="397020" cy="389269"/>
          </a:xfrm>
          <a:prstGeom prst="rect">
            <a:avLst/>
          </a:prstGeom>
        </p:spPr>
        <p:txBody>
          <a:bodyPr lIns="65022" tIns="65022" rIns="65022" bIns="65022" anchor="t"/>
          <a:lstStyle>
            <a:lvl1pPr algn="r" defTabSz="1300480">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21"/>
          </p:nvPr>
        </p:nvSpPr>
        <p:spPr>
          <a:xfrm>
            <a:off x="1258743" y="-673100"/>
            <a:ext cx="10390145" cy="777732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908800"/>
            <a:ext cx="10464800" cy="1282700"/>
          </a:xfrm>
          <a:prstGeom prst="rect">
            <a:avLst/>
          </a:prstGeom>
        </p:spPr>
        <p:txBody>
          <a:bodyPr/>
          <a:lstStyle/>
          <a:p>
            <a:pPr/>
            <a:r>
              <a:t>Title Text</a:t>
            </a:r>
          </a:p>
        </p:txBody>
      </p:sp>
      <p:sp>
        <p:nvSpPr>
          <p:cNvPr id="22" name="Body Level One…"/>
          <p:cNvSpPr txBox="1"/>
          <p:nvPr>
            <p:ph type="body" sz="quarter" idx="1"/>
          </p:nvPr>
        </p:nvSpPr>
        <p:spPr>
          <a:xfrm>
            <a:off x="1270000" y="8191500"/>
            <a:ext cx="10464800" cy="11303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355600" y="3251200"/>
            <a:ext cx="12293600" cy="32385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a:off x="5351574" y="1384300"/>
            <a:ext cx="7872414" cy="6997700"/>
          </a:xfrm>
          <a:prstGeom prst="rect">
            <a:avLst/>
          </a:prstGeom>
        </p:spPr>
        <p:txBody>
          <a:bodyPr lIns="91439" tIns="45719" rIns="91439" bIns="45719" anchor="t">
            <a:noAutofit/>
          </a:bodyPr>
          <a:lstStyle/>
          <a:p>
            <a:pPr/>
          </a:p>
        </p:txBody>
      </p:sp>
      <p:sp>
        <p:nvSpPr>
          <p:cNvPr id="39" name="Title Text"/>
          <p:cNvSpPr txBox="1"/>
          <p:nvPr>
            <p:ph type="title"/>
          </p:nvPr>
        </p:nvSpPr>
        <p:spPr>
          <a:xfrm>
            <a:off x="355600" y="1016000"/>
            <a:ext cx="5892800" cy="3886200"/>
          </a:xfrm>
          <a:prstGeom prst="rect">
            <a:avLst/>
          </a:prstGeom>
        </p:spPr>
        <p:txBody>
          <a:bodyPr anchor="b"/>
          <a:lstStyle/>
          <a:p>
            <a:pPr/>
            <a:r>
              <a:t>Title Text</a:t>
            </a:r>
          </a:p>
        </p:txBody>
      </p:sp>
      <p:sp>
        <p:nvSpPr>
          <p:cNvPr id="40" name="Body Level One…"/>
          <p:cNvSpPr txBox="1"/>
          <p:nvPr>
            <p:ph type="body" sz="quarter" idx="1"/>
          </p:nvPr>
        </p:nvSpPr>
        <p:spPr>
          <a:xfrm>
            <a:off x="355600" y="4889500"/>
            <a:ext cx="5892800" cy="38862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21"/>
          </p:nvPr>
        </p:nvSpPr>
        <p:spPr>
          <a:xfrm>
            <a:off x="5493158" y="2743200"/>
            <a:ext cx="7889607" cy="7012983"/>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355600" y="2730500"/>
            <a:ext cx="5892800" cy="6299200"/>
          </a:xfrm>
          <a:prstGeom prst="rect">
            <a:avLst/>
          </a:prstGeom>
        </p:spPr>
        <p:txBody>
          <a:bodyPr/>
          <a:lstStyle>
            <a:lvl1pPr marL="431800" indent="-431800">
              <a:lnSpc>
                <a:spcPct val="100000"/>
              </a:lnSpc>
              <a:spcBef>
                <a:spcPts val="3800"/>
              </a:spcBef>
              <a:defRPr sz="3800"/>
            </a:lvl1pPr>
            <a:lvl2pPr marL="863600" indent="-431800">
              <a:lnSpc>
                <a:spcPct val="100000"/>
              </a:lnSpc>
              <a:spcBef>
                <a:spcPts val="3800"/>
              </a:spcBef>
              <a:defRPr sz="3800"/>
            </a:lvl2pPr>
            <a:lvl3pPr marL="1295400" indent="-431800">
              <a:lnSpc>
                <a:spcPct val="100000"/>
              </a:lnSpc>
              <a:spcBef>
                <a:spcPts val="3800"/>
              </a:spcBef>
              <a:defRPr sz="3800"/>
            </a:lvl3pPr>
            <a:lvl4pPr marL="1727200" indent="-431800">
              <a:lnSpc>
                <a:spcPct val="100000"/>
              </a:lnSpc>
              <a:spcBef>
                <a:spcPts val="3800"/>
              </a:spcBef>
              <a:defRPr sz="3800"/>
            </a:lvl4pPr>
            <a:lvl5pPr marL="2159000" indent="-431800">
              <a:lnSpc>
                <a:spcPct val="100000"/>
              </a:lnSpc>
              <a:spcBef>
                <a:spcPts val="38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762000" y="762000"/>
            <a:ext cx="11468100" cy="82169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2-033_1302x975.jpeg"/>
          <p:cNvSpPr/>
          <p:nvPr>
            <p:ph type="pic" sz="quarter" idx="21"/>
          </p:nvPr>
        </p:nvSpPr>
        <p:spPr>
          <a:xfrm>
            <a:off x="6654800" y="4965700"/>
            <a:ext cx="5803900" cy="4346239"/>
          </a:xfrm>
          <a:prstGeom prst="rect">
            <a:avLst/>
          </a:prstGeom>
        </p:spPr>
        <p:txBody>
          <a:bodyPr lIns="91439" tIns="45719" rIns="91439" bIns="45719" anchor="t">
            <a:noAutofit/>
          </a:bodyPr>
          <a:lstStyle/>
          <a:p>
            <a:pPr/>
          </a:p>
        </p:txBody>
      </p:sp>
      <p:sp>
        <p:nvSpPr>
          <p:cNvPr id="84" name="Image"/>
          <p:cNvSpPr/>
          <p:nvPr>
            <p:ph type="pic" sz="quarter" idx="22"/>
          </p:nvPr>
        </p:nvSpPr>
        <p:spPr>
          <a:xfrm>
            <a:off x="6667500" y="444500"/>
            <a:ext cx="5803900" cy="4346239"/>
          </a:xfrm>
          <a:prstGeom prst="rect">
            <a:avLst/>
          </a:prstGeom>
        </p:spPr>
        <p:txBody>
          <a:bodyPr lIns="91439" tIns="45719" rIns="91439" bIns="45719" anchor="t">
            <a:noAutofit/>
          </a:bodyPr>
          <a:lstStyle/>
          <a:p>
            <a:pPr/>
          </a:p>
        </p:txBody>
      </p:sp>
      <p:sp>
        <p:nvSpPr>
          <p:cNvPr id="85" name="2-10-superquadro_1631x2178.jpeg"/>
          <p:cNvSpPr/>
          <p:nvPr>
            <p:ph type="pic" idx="23"/>
          </p:nvPr>
        </p:nvSpPr>
        <p:spPr>
          <a:xfrm>
            <a:off x="-939561" y="482600"/>
            <a:ext cx="7995295" cy="10681635"/>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355600" y="2730500"/>
            <a:ext cx="12293600" cy="629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4599" y="9270999"/>
            <a:ext cx="342901" cy="355601"/>
          </a:xfrm>
          <a:prstGeom prst="rect">
            <a:avLst/>
          </a:prstGeom>
          <a:ln w="12700">
            <a:miter lim="400000"/>
          </a:ln>
        </p:spPr>
        <p:txBody>
          <a:bodyPr wrap="none" lIns="50800" tIns="50800" rIns="50800" bIns="50800" anchor="b">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Gill Sans Light"/>
          <a:ea typeface="Gill Sans Light"/>
          <a:cs typeface="Gill Sans Light"/>
          <a:sym typeface="Gill Sans Light"/>
        </a:defRPr>
      </a:lvl1pPr>
      <a:lvl2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Gill Sans Light"/>
          <a:ea typeface="Gill Sans Light"/>
          <a:cs typeface="Gill Sans Light"/>
          <a:sym typeface="Gill Sans Light"/>
        </a:defRPr>
      </a:lvl2pPr>
      <a:lvl3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Gill Sans Light"/>
          <a:ea typeface="Gill Sans Light"/>
          <a:cs typeface="Gill Sans Light"/>
          <a:sym typeface="Gill Sans Light"/>
        </a:defRPr>
      </a:lvl3pPr>
      <a:lvl4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Gill Sans Light"/>
          <a:ea typeface="Gill Sans Light"/>
          <a:cs typeface="Gill Sans Light"/>
          <a:sym typeface="Gill Sans Light"/>
        </a:defRPr>
      </a:lvl4pPr>
      <a:lvl5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Gill Sans Light"/>
          <a:ea typeface="Gill Sans Light"/>
          <a:cs typeface="Gill Sans Light"/>
          <a:sym typeface="Gill Sans Light"/>
        </a:defRPr>
      </a:lvl5pPr>
      <a:lvl6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Gill Sans Light"/>
          <a:ea typeface="Gill Sans Light"/>
          <a:cs typeface="Gill Sans Light"/>
          <a:sym typeface="Gill Sans Light"/>
        </a:defRPr>
      </a:lvl6pPr>
      <a:lvl7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Gill Sans Light"/>
          <a:ea typeface="Gill Sans Light"/>
          <a:cs typeface="Gill Sans Light"/>
          <a:sym typeface="Gill Sans Light"/>
        </a:defRPr>
      </a:lvl7pPr>
      <a:lvl8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Gill Sans Light"/>
          <a:ea typeface="Gill Sans Light"/>
          <a:cs typeface="Gill Sans Light"/>
          <a:sym typeface="Gill Sans Light"/>
        </a:defRPr>
      </a:lvl8pPr>
      <a:lvl9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Gill Sans Light"/>
          <a:ea typeface="Gill Sans Light"/>
          <a:cs typeface="Gill Sans Light"/>
          <a:sym typeface="Gill Sans Light"/>
        </a:defRPr>
      </a:lvl9pPr>
    </p:titleStyle>
    <p:bodyStyle>
      <a:lvl1pPr marL="520700" marR="0" indent="-520700" algn="l" defTabSz="584200" rtl="0" latinLnBrk="0">
        <a:lnSpc>
          <a:spcPct val="120000"/>
        </a:lnSpc>
        <a:spcBef>
          <a:spcPts val="4600"/>
        </a:spcBef>
        <a:spcAft>
          <a:spcPts val="0"/>
        </a:spcAft>
        <a:buClrTx/>
        <a:buSzPct val="82000"/>
        <a:buFontTx/>
        <a:buChar char="•"/>
        <a:tabLst/>
        <a:defRPr b="0" baseline="0" cap="none" i="0" spc="0" strike="noStrike" sz="4600" u="none">
          <a:solidFill>
            <a:srgbClr val="535353"/>
          </a:solidFill>
          <a:uFillTx/>
          <a:latin typeface="Gill Sans Light"/>
          <a:ea typeface="Gill Sans Light"/>
          <a:cs typeface="Gill Sans Light"/>
          <a:sym typeface="Gill Sans Light"/>
        </a:defRPr>
      </a:lvl1pPr>
      <a:lvl2pPr marL="1041400" marR="0" indent="-520700" algn="l" defTabSz="584200" rtl="0" latinLnBrk="0">
        <a:lnSpc>
          <a:spcPct val="120000"/>
        </a:lnSpc>
        <a:spcBef>
          <a:spcPts val="4600"/>
        </a:spcBef>
        <a:spcAft>
          <a:spcPts val="0"/>
        </a:spcAft>
        <a:buClrTx/>
        <a:buSzPct val="82000"/>
        <a:buFontTx/>
        <a:buChar char="•"/>
        <a:tabLst/>
        <a:defRPr b="0" baseline="0" cap="none" i="0" spc="0" strike="noStrike" sz="4600" u="none">
          <a:solidFill>
            <a:srgbClr val="535353"/>
          </a:solidFill>
          <a:uFillTx/>
          <a:latin typeface="Gill Sans Light"/>
          <a:ea typeface="Gill Sans Light"/>
          <a:cs typeface="Gill Sans Light"/>
          <a:sym typeface="Gill Sans Light"/>
        </a:defRPr>
      </a:lvl2pPr>
      <a:lvl3pPr marL="1562100" marR="0" indent="-520700" algn="l" defTabSz="584200" rtl="0" latinLnBrk="0">
        <a:lnSpc>
          <a:spcPct val="120000"/>
        </a:lnSpc>
        <a:spcBef>
          <a:spcPts val="4600"/>
        </a:spcBef>
        <a:spcAft>
          <a:spcPts val="0"/>
        </a:spcAft>
        <a:buClrTx/>
        <a:buSzPct val="82000"/>
        <a:buFontTx/>
        <a:buChar char="•"/>
        <a:tabLst/>
        <a:defRPr b="0" baseline="0" cap="none" i="0" spc="0" strike="noStrike" sz="4600" u="none">
          <a:solidFill>
            <a:srgbClr val="535353"/>
          </a:solidFill>
          <a:uFillTx/>
          <a:latin typeface="Gill Sans Light"/>
          <a:ea typeface="Gill Sans Light"/>
          <a:cs typeface="Gill Sans Light"/>
          <a:sym typeface="Gill Sans Light"/>
        </a:defRPr>
      </a:lvl3pPr>
      <a:lvl4pPr marL="2082800" marR="0" indent="-520700" algn="l" defTabSz="584200" rtl="0" latinLnBrk="0">
        <a:lnSpc>
          <a:spcPct val="120000"/>
        </a:lnSpc>
        <a:spcBef>
          <a:spcPts val="4600"/>
        </a:spcBef>
        <a:spcAft>
          <a:spcPts val="0"/>
        </a:spcAft>
        <a:buClrTx/>
        <a:buSzPct val="82000"/>
        <a:buFontTx/>
        <a:buChar char="•"/>
        <a:tabLst/>
        <a:defRPr b="0" baseline="0" cap="none" i="0" spc="0" strike="noStrike" sz="4600" u="none">
          <a:solidFill>
            <a:srgbClr val="535353"/>
          </a:solidFill>
          <a:uFillTx/>
          <a:latin typeface="Gill Sans Light"/>
          <a:ea typeface="Gill Sans Light"/>
          <a:cs typeface="Gill Sans Light"/>
          <a:sym typeface="Gill Sans Light"/>
        </a:defRPr>
      </a:lvl4pPr>
      <a:lvl5pPr marL="2603500" marR="0" indent="-520700" algn="l" defTabSz="584200" rtl="0" latinLnBrk="0">
        <a:lnSpc>
          <a:spcPct val="120000"/>
        </a:lnSpc>
        <a:spcBef>
          <a:spcPts val="4600"/>
        </a:spcBef>
        <a:spcAft>
          <a:spcPts val="0"/>
        </a:spcAft>
        <a:buClrTx/>
        <a:buSzPct val="82000"/>
        <a:buFontTx/>
        <a:buChar char="•"/>
        <a:tabLst/>
        <a:defRPr b="0" baseline="0" cap="none" i="0" spc="0" strike="noStrike" sz="4600" u="none">
          <a:solidFill>
            <a:srgbClr val="535353"/>
          </a:solidFill>
          <a:uFillTx/>
          <a:latin typeface="Gill Sans Light"/>
          <a:ea typeface="Gill Sans Light"/>
          <a:cs typeface="Gill Sans Light"/>
          <a:sym typeface="Gill Sans Light"/>
        </a:defRPr>
      </a:lvl5pPr>
      <a:lvl6pPr marL="2681705" marR="0" indent="-522705" algn="l" defTabSz="584200" rtl="0" latinLnBrk="0">
        <a:lnSpc>
          <a:spcPct val="120000"/>
        </a:lnSpc>
        <a:spcBef>
          <a:spcPts val="4600"/>
        </a:spcBef>
        <a:spcAft>
          <a:spcPts val="0"/>
        </a:spcAft>
        <a:buClrTx/>
        <a:buSzPct val="82000"/>
        <a:buFontTx/>
        <a:buChar char="•"/>
        <a:tabLst/>
        <a:defRPr b="0" baseline="0" cap="none" i="0" spc="0" strike="noStrike" sz="4600" u="none">
          <a:solidFill>
            <a:srgbClr val="535353"/>
          </a:solidFill>
          <a:uFillTx/>
          <a:latin typeface="Gill Sans Light"/>
          <a:ea typeface="Gill Sans Light"/>
          <a:cs typeface="Gill Sans Light"/>
          <a:sym typeface="Gill Sans Light"/>
        </a:defRPr>
      </a:lvl6pPr>
      <a:lvl7pPr marL="3113505" marR="0" indent="-522705" algn="l" defTabSz="584200" rtl="0" latinLnBrk="0">
        <a:lnSpc>
          <a:spcPct val="120000"/>
        </a:lnSpc>
        <a:spcBef>
          <a:spcPts val="4600"/>
        </a:spcBef>
        <a:spcAft>
          <a:spcPts val="0"/>
        </a:spcAft>
        <a:buClrTx/>
        <a:buSzPct val="82000"/>
        <a:buFontTx/>
        <a:buChar char="•"/>
        <a:tabLst/>
        <a:defRPr b="0" baseline="0" cap="none" i="0" spc="0" strike="noStrike" sz="4600" u="none">
          <a:solidFill>
            <a:srgbClr val="535353"/>
          </a:solidFill>
          <a:uFillTx/>
          <a:latin typeface="Gill Sans Light"/>
          <a:ea typeface="Gill Sans Light"/>
          <a:cs typeface="Gill Sans Light"/>
          <a:sym typeface="Gill Sans Light"/>
        </a:defRPr>
      </a:lvl7pPr>
      <a:lvl8pPr marL="3545305" marR="0" indent="-522705" algn="l" defTabSz="584200" rtl="0" latinLnBrk="0">
        <a:lnSpc>
          <a:spcPct val="120000"/>
        </a:lnSpc>
        <a:spcBef>
          <a:spcPts val="4600"/>
        </a:spcBef>
        <a:spcAft>
          <a:spcPts val="0"/>
        </a:spcAft>
        <a:buClrTx/>
        <a:buSzPct val="82000"/>
        <a:buFontTx/>
        <a:buChar char="•"/>
        <a:tabLst/>
        <a:defRPr b="0" baseline="0" cap="none" i="0" spc="0" strike="noStrike" sz="4600" u="none">
          <a:solidFill>
            <a:srgbClr val="535353"/>
          </a:solidFill>
          <a:uFillTx/>
          <a:latin typeface="Gill Sans Light"/>
          <a:ea typeface="Gill Sans Light"/>
          <a:cs typeface="Gill Sans Light"/>
          <a:sym typeface="Gill Sans Light"/>
        </a:defRPr>
      </a:lvl8pPr>
      <a:lvl9pPr marL="3977105" marR="0" indent="-522705" algn="l" defTabSz="584200" rtl="0" latinLnBrk="0">
        <a:lnSpc>
          <a:spcPct val="120000"/>
        </a:lnSpc>
        <a:spcBef>
          <a:spcPts val="4600"/>
        </a:spcBef>
        <a:spcAft>
          <a:spcPts val="0"/>
        </a:spcAft>
        <a:buClrTx/>
        <a:buSzPct val="82000"/>
        <a:buFontTx/>
        <a:buChar char="•"/>
        <a:tabLst/>
        <a:defRPr b="0" baseline="0" cap="none" i="0" spc="0" strike="noStrike" sz="4600" u="none">
          <a:solidFill>
            <a:srgbClr val="535353"/>
          </a:solidFill>
          <a:uFillTx/>
          <a:latin typeface="Gill Sans Light"/>
          <a:ea typeface="Gill Sans Light"/>
          <a:cs typeface="Gill Sans Light"/>
          <a:sym typeface="Gill Sans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tif"/><Relationship Id="rId4" Type="http://schemas.openxmlformats.org/officeDocument/2006/relationships/image" Target="../media/image6.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Relationship Id="rId3" Type="http://schemas.openxmlformats.org/officeDocument/2006/relationships/image" Target="../media/image3.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Rounded Rectangle"/>
          <p:cNvSpPr/>
          <p:nvPr/>
        </p:nvSpPr>
        <p:spPr>
          <a:xfrm>
            <a:off x="122651" y="8187165"/>
            <a:ext cx="12759498" cy="1270002"/>
          </a:xfrm>
          <a:prstGeom prst="roundRect">
            <a:avLst>
              <a:gd name="adj" fmla="val 15000"/>
            </a:avLst>
          </a:prstGeom>
          <a:solidFill>
            <a:srgbClr val="3D4553"/>
          </a:solidFill>
          <a:ln w="12700">
            <a:miter lim="400000"/>
          </a:ln>
        </p:spPr>
        <p:txBody>
          <a:bodyPr lIns="50800" tIns="50800" rIns="50800" bIns="50800" anchor="ctr"/>
          <a:lstStyle/>
          <a:p>
            <a:pPr>
              <a:defRPr>
                <a:solidFill>
                  <a:srgbClr val="FFFFFF"/>
                </a:solidFill>
              </a:defRPr>
            </a:pPr>
          </a:p>
        </p:txBody>
      </p:sp>
      <p:pic>
        <p:nvPicPr>
          <p:cNvPr id="167" name="Image" descr="Image"/>
          <p:cNvPicPr>
            <a:picLocks noChangeAspect="1"/>
          </p:cNvPicPr>
          <p:nvPr>
            <p:ph type="pic" idx="21"/>
          </p:nvPr>
        </p:nvPicPr>
        <p:blipFill>
          <a:blip r:embed="rId3">
            <a:extLst/>
          </a:blip>
          <a:srcRect l="7197" t="19118" r="121" b="34462"/>
          <a:stretch>
            <a:fillRect/>
          </a:stretch>
        </p:blipFill>
        <p:spPr>
          <a:xfrm>
            <a:off x="0" y="0"/>
            <a:ext cx="13004800" cy="9753600"/>
          </a:xfrm>
          <a:prstGeom prst="rect">
            <a:avLst/>
          </a:prstGeom>
        </p:spPr>
      </p:pic>
      <p:grpSp>
        <p:nvGrpSpPr>
          <p:cNvPr id="172" name="Group"/>
          <p:cNvGrpSpPr/>
          <p:nvPr/>
        </p:nvGrpSpPr>
        <p:grpSpPr>
          <a:xfrm>
            <a:off x="2343150" y="5198449"/>
            <a:ext cx="8318500" cy="4950868"/>
            <a:chOff x="789430" y="3286463"/>
            <a:chExt cx="8318500" cy="4950867"/>
          </a:xfrm>
        </p:grpSpPr>
        <p:pic>
          <p:nvPicPr>
            <p:cNvPr id="168" name="Image" descr="Image"/>
            <p:cNvPicPr>
              <a:picLocks noChangeAspect="1"/>
            </p:cNvPicPr>
            <p:nvPr/>
          </p:nvPicPr>
          <p:blipFill>
            <a:blip r:embed="rId4">
              <a:extLst/>
            </a:blip>
            <a:srcRect l="0" t="0" r="0" b="0"/>
            <a:stretch>
              <a:fillRect/>
            </a:stretch>
          </p:blipFill>
          <p:spPr>
            <a:xfrm>
              <a:off x="789430" y="5583029"/>
              <a:ext cx="8318501" cy="2654302"/>
            </a:xfrm>
            <a:prstGeom prst="rect">
              <a:avLst/>
            </a:prstGeom>
            <a:ln w="12700" cap="flat">
              <a:noFill/>
              <a:miter lim="400000"/>
            </a:ln>
            <a:effectLst>
              <a:outerShdw sx="100000" sy="100000" kx="0" ky="0" algn="b" rotWithShape="0" blurRad="63500" dist="38100" dir="5400000">
                <a:srgbClr val="000000">
                  <a:alpha val="32000"/>
                </a:srgbClr>
              </a:outerShdw>
            </a:effectLst>
          </p:spPr>
        </p:pic>
        <p:grpSp>
          <p:nvGrpSpPr>
            <p:cNvPr id="171" name="Group"/>
            <p:cNvGrpSpPr/>
            <p:nvPr/>
          </p:nvGrpSpPr>
          <p:grpSpPr>
            <a:xfrm>
              <a:off x="4606776" y="3286463"/>
              <a:ext cx="1615026" cy="1801327"/>
              <a:chOff x="4606776" y="3286463"/>
              <a:chExt cx="1615025" cy="1801326"/>
            </a:xfrm>
          </p:grpSpPr>
          <p:sp>
            <p:nvSpPr>
              <p:cNvPr id="169" name="DIOS"/>
              <p:cNvSpPr/>
              <p:nvPr/>
            </p:nvSpPr>
            <p:spPr>
              <a:xfrm>
                <a:off x="4606776" y="381778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29300">
                    <a:solidFill>
                      <a:srgbClr val="FFFFFF"/>
                    </a:solidFill>
                    <a:latin typeface="Times New Roman"/>
                    <a:ea typeface="Times New Roman"/>
                    <a:cs typeface="Times New Roman"/>
                    <a:sym typeface="Times New Roman"/>
                  </a:defRPr>
                </a:lvl1pPr>
              </a:lstStyle>
              <a:p>
                <a:pPr>
                  <a:defRPr baseline="31999"/>
                </a:pPr>
                <a:r>
                  <a:rPr baseline="0"/>
                  <a:t>DIOS</a:t>
                </a:r>
              </a:p>
            </p:txBody>
          </p:sp>
          <p:sp>
            <p:nvSpPr>
              <p:cNvPr id="170" name="PREPARATE…"/>
              <p:cNvSpPr/>
              <p:nvPr/>
            </p:nvSpPr>
            <p:spPr>
              <a:xfrm>
                <a:off x="4951801" y="3286463"/>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defTabSz="457200">
                  <a:defRPr b="1" baseline="31999" sz="8100">
                    <a:solidFill>
                      <a:srgbClr val="FFFFFF"/>
                    </a:solidFill>
                    <a:latin typeface="Times New Roman"/>
                    <a:ea typeface="Times New Roman"/>
                    <a:cs typeface="Times New Roman"/>
                    <a:sym typeface="Times New Roman"/>
                  </a:defRPr>
                </a:pPr>
                <a:r>
                  <a:rPr baseline="0"/>
                  <a:t>PREPARATE</a:t>
                </a:r>
                <a:endParaRPr baseline="0"/>
              </a:p>
              <a:p>
                <a:pPr defTabSz="457200">
                  <a:defRPr b="1" baseline="31999" sz="8100">
                    <a:solidFill>
                      <a:srgbClr val="FFFFFF"/>
                    </a:solidFill>
                    <a:latin typeface="Times New Roman"/>
                    <a:ea typeface="Times New Roman"/>
                    <a:cs typeface="Times New Roman"/>
                    <a:sym typeface="Times New Roman"/>
                  </a:defRPr>
                </a:pPr>
                <a:r>
                  <a:rPr baseline="0"/>
                  <a:t>Para Venir Delante</a:t>
                </a:r>
                <a:endParaRPr baseline="0"/>
              </a:p>
            </p:txBody>
          </p:sp>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72"/>
                                        </p:tgtEl>
                                        <p:attrNameLst>
                                          <p:attrName>style.visibility</p:attrName>
                                        </p:attrNameLst>
                                      </p:cBhvr>
                                      <p:to>
                                        <p:strVal val="visible"/>
                                      </p:to>
                                    </p:set>
                                    <p:anim calcmode="lin" valueType="num">
                                      <p:cBhvr>
                                        <p:cTn id="7" dur="1500" fill="hold"/>
                                        <p:tgtEl>
                                          <p:spTgt spid="172"/>
                                        </p:tgtEl>
                                        <p:attrNameLst>
                                          <p:attrName>ppt_x</p:attrName>
                                        </p:attrNameLst>
                                      </p:cBhvr>
                                      <p:tavLst>
                                        <p:tav tm="0">
                                          <p:val>
                                            <p:strVal val="#ppt_x"/>
                                          </p:val>
                                        </p:tav>
                                        <p:tav tm="100000">
                                          <p:val>
                                            <p:strVal val="#ppt_x"/>
                                          </p:val>
                                        </p:tav>
                                      </p:tavLst>
                                    </p:anim>
                                    <p:anim calcmode="lin" valueType="num">
                                      <p:cBhvr>
                                        <p:cTn id="8" dur="1500" fill="hold"/>
                                        <p:tgtEl>
                                          <p:spTgt spid="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2"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96" name="Group"/>
          <p:cNvGrpSpPr/>
          <p:nvPr/>
        </p:nvGrpSpPr>
        <p:grpSpPr>
          <a:xfrm>
            <a:off x="122651" y="81080"/>
            <a:ext cx="12759498" cy="1422487"/>
            <a:chOff x="0" y="0"/>
            <a:chExt cx="12759497" cy="1422486"/>
          </a:xfrm>
        </p:grpSpPr>
        <p:sp>
          <p:nvSpPr>
            <p:cNvPr id="292" name="Rounded Rectangle"/>
            <p:cNvSpPr/>
            <p:nvPr/>
          </p:nvSpPr>
          <p:spPr>
            <a:xfrm>
              <a:off x="0" y="76242"/>
              <a:ext cx="12759498" cy="1270002"/>
            </a:xfrm>
            <a:prstGeom prst="roundRect">
              <a:avLst>
                <a:gd name="adj" fmla="val 15000"/>
              </a:avLst>
            </a:prstGeom>
            <a:solidFill>
              <a:srgbClr val="3D4553"/>
            </a:solidFill>
            <a:ln w="12700" cap="flat">
              <a:noFill/>
              <a:miter lim="400000"/>
            </a:ln>
            <a:effectLst/>
          </p:spPr>
          <p:txBody>
            <a:bodyPr wrap="square" lIns="50800" tIns="50800" rIns="50800" bIns="50800" numCol="1" anchor="ctr">
              <a:noAutofit/>
            </a:bodyPr>
            <a:lstStyle/>
            <a:p>
              <a:pPr>
                <a:defRPr>
                  <a:solidFill>
                    <a:srgbClr val="FFFFFF"/>
                  </a:solidFill>
                </a:defRPr>
              </a:pPr>
            </a:p>
          </p:txBody>
        </p:sp>
        <p:grpSp>
          <p:nvGrpSpPr>
            <p:cNvPr id="295" name="Group"/>
            <p:cNvGrpSpPr/>
            <p:nvPr/>
          </p:nvGrpSpPr>
          <p:grpSpPr>
            <a:xfrm>
              <a:off x="4025569" y="0"/>
              <a:ext cx="8363835" cy="1422487"/>
              <a:chOff x="0" y="0"/>
              <a:chExt cx="8363833" cy="1422486"/>
            </a:xfrm>
          </p:grpSpPr>
          <p:sp>
            <p:nvSpPr>
              <p:cNvPr id="293" name="Group"/>
              <p:cNvSpPr txBox="1"/>
              <p:nvPr/>
            </p:nvSpPr>
            <p:spPr>
              <a:xfrm>
                <a:off x="0" y="366703"/>
                <a:ext cx="5015440" cy="6890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457200">
                  <a:defRPr sz="4100">
                    <a:solidFill>
                      <a:srgbClr val="FFFFFF"/>
                    </a:solidFill>
                    <a:latin typeface="Times New Roman"/>
                    <a:ea typeface="Times New Roman"/>
                    <a:cs typeface="Times New Roman"/>
                    <a:sym typeface="Times New Roman"/>
                  </a:defRPr>
                </a:lvl1pPr>
              </a:lstStyle>
              <a:p>
                <a:pPr>
                  <a:defRPr baseline="31999"/>
                </a:pPr>
                <a:r>
                  <a:rPr baseline="0"/>
                  <a:t>Para venir al Encuentro</a:t>
                </a:r>
              </a:p>
            </p:txBody>
          </p:sp>
          <p:sp>
            <p:nvSpPr>
              <p:cNvPr id="294" name="DIOS"/>
              <p:cNvSpPr txBox="1"/>
              <p:nvPr/>
            </p:nvSpPr>
            <p:spPr>
              <a:xfrm>
                <a:off x="5330319" y="0"/>
                <a:ext cx="3033515" cy="14224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457200">
                  <a:defRPr b="1" sz="9400">
                    <a:solidFill>
                      <a:srgbClr val="FFFFFF"/>
                    </a:solidFill>
                    <a:latin typeface="Times New Roman"/>
                    <a:ea typeface="Times New Roman"/>
                    <a:cs typeface="Times New Roman"/>
                    <a:sym typeface="Times New Roman"/>
                  </a:defRPr>
                </a:lvl1pPr>
              </a:lstStyle>
              <a:p>
                <a:pPr>
                  <a:defRPr baseline="31999"/>
                </a:pPr>
                <a:r>
                  <a:rPr baseline="0"/>
                  <a:t>DIOS</a:t>
                </a:r>
              </a:p>
            </p:txBody>
          </p:sp>
        </p:grpSp>
      </p:grpSp>
      <p:pic>
        <p:nvPicPr>
          <p:cNvPr id="297" name="A32FAD51-B4E4-44D7-A71F-DCBB622B7C95-L0-001.jpeg" descr="A32FAD51-B4E4-44D7-A71F-DCBB622B7C95-L0-001.jpeg"/>
          <p:cNvPicPr>
            <a:picLocks noChangeAspect="1"/>
          </p:cNvPicPr>
          <p:nvPr/>
        </p:nvPicPr>
        <p:blipFill>
          <a:blip r:embed="rId2">
            <a:extLst/>
          </a:blip>
          <a:srcRect l="0" t="0" r="2" b="0"/>
          <a:stretch>
            <a:fillRect/>
          </a:stretch>
        </p:blipFill>
        <p:spPr>
          <a:xfrm rot="20926381">
            <a:off x="460595" y="-1242283"/>
            <a:ext cx="2665073" cy="35535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308" y="0"/>
                </a:moveTo>
                <a:lnTo>
                  <a:pt x="9316" y="0"/>
                </a:lnTo>
                <a:lnTo>
                  <a:pt x="0" y="6987"/>
                </a:lnTo>
                <a:lnTo>
                  <a:pt x="2" y="21600"/>
                </a:lnTo>
                <a:lnTo>
                  <a:pt x="21600" y="21600"/>
                </a:lnTo>
                <a:lnTo>
                  <a:pt x="21600" y="8469"/>
                </a:lnTo>
                <a:lnTo>
                  <a:pt x="10308" y="0"/>
                </a:lnTo>
                <a:close/>
              </a:path>
            </a:pathLst>
          </a:custGeom>
          <a:ln w="12700">
            <a:miter lim="400000"/>
          </a:ln>
        </p:spPr>
      </p:pic>
      <p:sp>
        <p:nvSpPr>
          <p:cNvPr id="298" name="Amos 4:1–13 (NKJV)…"/>
          <p:cNvSpPr txBox="1"/>
          <p:nvPr/>
        </p:nvSpPr>
        <p:spPr>
          <a:xfrm>
            <a:off x="-189206" y="1782787"/>
            <a:ext cx="12169731" cy="76930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5300">
                <a:solidFill>
                  <a:srgbClr val="000000"/>
                </a:solidFill>
                <a:latin typeface="Times New Roman"/>
                <a:ea typeface="Times New Roman"/>
                <a:cs typeface="Times New Roman"/>
                <a:sym typeface="Times New Roman"/>
              </a:defRPr>
            </a:pPr>
            <a:r>
              <a:t>Amos 4:1–13 </a:t>
            </a:r>
          </a:p>
          <a:p>
            <a:pPr defTabSz="457200">
              <a:defRPr b="1" baseline="31999" sz="5300">
                <a:solidFill>
                  <a:srgbClr val="000000"/>
                </a:solidFill>
                <a:latin typeface="Times New Roman"/>
                <a:ea typeface="Times New Roman"/>
                <a:cs typeface="Times New Roman"/>
                <a:sym typeface="Times New Roman"/>
              </a:defRPr>
            </a:pPr>
            <a:r>
              <a:t>12</a:t>
            </a:r>
            <a:r>
              <a:rPr baseline="0"/>
              <a:t> “Por tanto, de esta manera te haré a ti, oh Israel; y porque te he de hacer esto, prepárate para venir al encuentro de tu Dios, oh Israel.!” </a:t>
            </a:r>
            <a:r>
              <a:t>13</a:t>
            </a:r>
            <a:r>
              <a:rPr baseline="0"/>
              <a:t> Porque he aquí, el que forma los montes, y crea el viento, y anuncia al hombre su pensamiento; el que hace de las tinieblas mañana, y pasa sobre las alturas de la tierra; Jehová Dios de los ejércitos es su nombre.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Ecclesiastes 12:13–14 (NKJV)…"/>
          <p:cNvSpPr txBox="1"/>
          <p:nvPr/>
        </p:nvSpPr>
        <p:spPr>
          <a:xfrm>
            <a:off x="196863" y="1727355"/>
            <a:ext cx="12611074" cy="758547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6400">
                <a:solidFill>
                  <a:srgbClr val="000000"/>
                </a:solidFill>
                <a:latin typeface="Times New Roman"/>
                <a:ea typeface="Times New Roman"/>
                <a:cs typeface="Times New Roman"/>
                <a:sym typeface="Times New Roman"/>
              </a:defRPr>
            </a:pPr>
            <a:r>
              <a:t>Eclesiastes 12:13–14  </a:t>
            </a:r>
          </a:p>
          <a:p>
            <a:pPr defTabSz="457200">
              <a:defRPr b="1" baseline="31999" sz="6400">
                <a:solidFill>
                  <a:srgbClr val="000000"/>
                </a:solidFill>
                <a:latin typeface="Times New Roman"/>
                <a:ea typeface="Times New Roman"/>
                <a:cs typeface="Times New Roman"/>
                <a:sym typeface="Times New Roman"/>
              </a:defRPr>
            </a:pPr>
            <a:r>
              <a:t>13</a:t>
            </a:r>
            <a:r>
              <a:rPr baseline="0"/>
              <a:t> El fin de todo el discurso oído es éste: Teme a Dios, y guarda sus mandamientos; porque esto es el todo del hombre.</a:t>
            </a:r>
            <a:endParaRPr baseline="0"/>
          </a:p>
          <a:p>
            <a:pPr defTabSz="457200">
              <a:defRPr b="1" baseline="31999" sz="6400">
                <a:solidFill>
                  <a:srgbClr val="000000"/>
                </a:solidFill>
                <a:latin typeface="Times New Roman"/>
                <a:ea typeface="Times New Roman"/>
                <a:cs typeface="Times New Roman"/>
                <a:sym typeface="Times New Roman"/>
              </a:defRPr>
            </a:pPr>
            <a:r>
              <a:rPr baseline="0"/>
              <a:t> </a:t>
            </a:r>
            <a:r>
              <a:t>14</a:t>
            </a:r>
            <a:r>
              <a:rPr baseline="0"/>
              <a:t> Porque Dios traerá toda obra a juicio, juntamente con toda cosa encubierta, sea buena o sea mala.</a:t>
            </a:r>
          </a:p>
        </p:txBody>
      </p:sp>
      <p:grpSp>
        <p:nvGrpSpPr>
          <p:cNvPr id="307" name="Group"/>
          <p:cNvGrpSpPr/>
          <p:nvPr/>
        </p:nvGrpSpPr>
        <p:grpSpPr>
          <a:xfrm>
            <a:off x="122651" y="81080"/>
            <a:ext cx="12759498" cy="1422487"/>
            <a:chOff x="0" y="0"/>
            <a:chExt cx="12759497" cy="1422486"/>
          </a:xfrm>
        </p:grpSpPr>
        <p:sp>
          <p:nvSpPr>
            <p:cNvPr id="301" name="Rounded Rectangle"/>
            <p:cNvSpPr/>
            <p:nvPr/>
          </p:nvSpPr>
          <p:spPr>
            <a:xfrm>
              <a:off x="0" y="76242"/>
              <a:ext cx="12759498" cy="1270002"/>
            </a:xfrm>
            <a:prstGeom prst="roundRect">
              <a:avLst>
                <a:gd name="adj" fmla="val 15000"/>
              </a:avLst>
            </a:prstGeom>
            <a:solidFill>
              <a:srgbClr val="3D4553"/>
            </a:solidFill>
            <a:ln w="12700" cap="flat">
              <a:noFill/>
              <a:miter lim="400000"/>
            </a:ln>
            <a:effectLst/>
          </p:spPr>
          <p:txBody>
            <a:bodyPr wrap="square" lIns="50800" tIns="50800" rIns="50800" bIns="50800" numCol="1" anchor="ctr">
              <a:noAutofit/>
            </a:bodyPr>
            <a:lstStyle/>
            <a:p>
              <a:pPr>
                <a:defRPr>
                  <a:solidFill>
                    <a:srgbClr val="FFFFFF"/>
                  </a:solidFill>
                </a:defRPr>
              </a:pPr>
            </a:p>
          </p:txBody>
        </p:sp>
        <p:grpSp>
          <p:nvGrpSpPr>
            <p:cNvPr id="306" name="Group"/>
            <p:cNvGrpSpPr/>
            <p:nvPr/>
          </p:nvGrpSpPr>
          <p:grpSpPr>
            <a:xfrm>
              <a:off x="103629" y="0"/>
              <a:ext cx="12285775" cy="1422487"/>
              <a:chOff x="0" y="0"/>
              <a:chExt cx="12285774" cy="1422486"/>
            </a:xfrm>
          </p:grpSpPr>
          <p:grpSp>
            <p:nvGrpSpPr>
              <p:cNvPr id="304" name="Group"/>
              <p:cNvGrpSpPr/>
              <p:nvPr/>
            </p:nvGrpSpPr>
            <p:grpSpPr>
              <a:xfrm>
                <a:off x="0" y="311711"/>
                <a:ext cx="8937381" cy="799065"/>
                <a:chOff x="0" y="0"/>
                <a:chExt cx="8937380" cy="799064"/>
              </a:xfrm>
            </p:grpSpPr>
            <p:sp>
              <p:nvSpPr>
                <p:cNvPr id="302" name="PREPARATE"/>
                <p:cNvSpPr txBox="1"/>
                <p:nvPr/>
              </p:nvSpPr>
              <p:spPr>
                <a:xfrm>
                  <a:off x="-1" y="-1"/>
                  <a:ext cx="3825008" cy="7990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4900">
                      <a:solidFill>
                        <a:srgbClr val="FFFFFF"/>
                      </a:solidFill>
                      <a:latin typeface="Times New Roman"/>
                      <a:ea typeface="Times New Roman"/>
                      <a:cs typeface="Times New Roman"/>
                      <a:sym typeface="Times New Roman"/>
                    </a:defRPr>
                  </a:lvl1pPr>
                </a:lstStyle>
                <a:p>
                  <a:pPr>
                    <a:defRPr baseline="31999"/>
                  </a:pPr>
                  <a:r>
                    <a:rPr baseline="0"/>
                    <a:t>PREPARATE</a:t>
                  </a:r>
                </a:p>
              </p:txBody>
            </p:sp>
            <p:sp>
              <p:nvSpPr>
                <p:cNvPr id="303" name="Para venir al Encuentro"/>
                <p:cNvSpPr txBox="1"/>
                <p:nvPr/>
              </p:nvSpPr>
              <p:spPr>
                <a:xfrm>
                  <a:off x="3921940" y="54991"/>
                  <a:ext cx="5015441" cy="6890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sz="4100">
                      <a:solidFill>
                        <a:srgbClr val="FFFFFF"/>
                      </a:solidFill>
                      <a:latin typeface="Times New Roman"/>
                      <a:ea typeface="Times New Roman"/>
                      <a:cs typeface="Times New Roman"/>
                      <a:sym typeface="Times New Roman"/>
                    </a:defRPr>
                  </a:lvl1pPr>
                </a:lstStyle>
                <a:p>
                  <a:pPr>
                    <a:defRPr baseline="31999"/>
                  </a:pPr>
                  <a:r>
                    <a:rPr baseline="0"/>
                    <a:t>Para venir al Encuentro</a:t>
                  </a:r>
                </a:p>
              </p:txBody>
            </p:sp>
          </p:grpSp>
          <p:sp>
            <p:nvSpPr>
              <p:cNvPr id="305" name="DIOS"/>
              <p:cNvSpPr txBox="1"/>
              <p:nvPr/>
            </p:nvSpPr>
            <p:spPr>
              <a:xfrm>
                <a:off x="9252260" y="-1"/>
                <a:ext cx="3033515" cy="1422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9400">
                    <a:solidFill>
                      <a:srgbClr val="FFFFFF"/>
                    </a:solidFill>
                    <a:latin typeface="Times New Roman"/>
                    <a:ea typeface="Times New Roman"/>
                    <a:cs typeface="Times New Roman"/>
                    <a:sym typeface="Times New Roman"/>
                  </a:defRPr>
                </a:lvl1pPr>
              </a:lstStyle>
              <a:p>
                <a:pPr>
                  <a:defRPr baseline="31999"/>
                </a:pPr>
                <a:r>
                  <a:rPr baseline="0"/>
                  <a:t>DIOS</a:t>
                </a:r>
              </a:p>
            </p:txBody>
          </p:sp>
        </p:grpSp>
      </p:grpSp>
      <p:pic>
        <p:nvPicPr>
          <p:cNvPr id="308" name="IMG_9022.JPG" descr="IMG_9022.JPG"/>
          <p:cNvPicPr>
            <a:picLocks noChangeAspect="1"/>
          </p:cNvPicPr>
          <p:nvPr/>
        </p:nvPicPr>
        <p:blipFill>
          <a:blip r:embed="rId2">
            <a:extLst/>
          </a:blip>
          <a:stretch>
            <a:fillRect/>
          </a:stretch>
        </p:blipFill>
        <p:spPr>
          <a:xfrm rot="16200000">
            <a:off x="1694459" y="-1112792"/>
            <a:ext cx="870693" cy="381023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Matthew 25:31–32 (NKJV)…"/>
          <p:cNvSpPr txBox="1"/>
          <p:nvPr/>
        </p:nvSpPr>
        <p:spPr>
          <a:xfrm>
            <a:off x="179663" y="1905542"/>
            <a:ext cx="12645474" cy="71806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6100">
                <a:solidFill>
                  <a:srgbClr val="000000"/>
                </a:solidFill>
                <a:latin typeface="Times New Roman"/>
                <a:ea typeface="Times New Roman"/>
                <a:cs typeface="Times New Roman"/>
                <a:sym typeface="Times New Roman"/>
              </a:defRPr>
            </a:pPr>
            <a:r>
              <a:t>Mateo 25:31–32  </a:t>
            </a:r>
          </a:p>
          <a:p>
            <a:pPr defTabSz="457200">
              <a:defRPr b="1" baseline="31999" sz="6100">
                <a:solidFill>
                  <a:srgbClr val="000000"/>
                </a:solidFill>
                <a:latin typeface="Times New Roman"/>
                <a:ea typeface="Times New Roman"/>
                <a:cs typeface="Times New Roman"/>
                <a:sym typeface="Times New Roman"/>
              </a:defRPr>
            </a:pPr>
            <a:r>
              <a:t>31</a:t>
            </a:r>
            <a:r>
              <a:rPr baseline="0"/>
              <a:t> “Cuando el Hijo del Hombre venga en su gloria, y todos los santos ángeles con él, entonces se sentará en su trono de gloria,</a:t>
            </a:r>
            <a:r>
              <a:t>32</a:t>
            </a:r>
            <a:r>
              <a:rPr baseline="0"/>
              <a:t> y serán reunidas delante de él todas las naciones; y apartará los unos de los otros, como aparta el pastor las ovejas de los cabritos.</a:t>
            </a:r>
          </a:p>
        </p:txBody>
      </p:sp>
      <p:grpSp>
        <p:nvGrpSpPr>
          <p:cNvPr id="317" name="Group"/>
          <p:cNvGrpSpPr/>
          <p:nvPr/>
        </p:nvGrpSpPr>
        <p:grpSpPr>
          <a:xfrm>
            <a:off x="122651" y="81080"/>
            <a:ext cx="12759498" cy="1422487"/>
            <a:chOff x="0" y="0"/>
            <a:chExt cx="12759497" cy="1422486"/>
          </a:xfrm>
        </p:grpSpPr>
        <p:sp>
          <p:nvSpPr>
            <p:cNvPr id="311" name="Rounded Rectangle"/>
            <p:cNvSpPr/>
            <p:nvPr/>
          </p:nvSpPr>
          <p:spPr>
            <a:xfrm>
              <a:off x="0" y="76242"/>
              <a:ext cx="12759498" cy="1270002"/>
            </a:xfrm>
            <a:prstGeom prst="roundRect">
              <a:avLst>
                <a:gd name="adj" fmla="val 15000"/>
              </a:avLst>
            </a:prstGeom>
            <a:solidFill>
              <a:srgbClr val="3D4553"/>
            </a:solidFill>
            <a:ln w="12700" cap="flat">
              <a:noFill/>
              <a:miter lim="400000"/>
            </a:ln>
            <a:effectLst/>
          </p:spPr>
          <p:txBody>
            <a:bodyPr wrap="square" lIns="50800" tIns="50800" rIns="50800" bIns="50800" numCol="1" anchor="ctr">
              <a:noAutofit/>
            </a:bodyPr>
            <a:lstStyle/>
            <a:p>
              <a:pPr>
                <a:defRPr>
                  <a:solidFill>
                    <a:srgbClr val="FFFFFF"/>
                  </a:solidFill>
                </a:defRPr>
              </a:pPr>
            </a:p>
          </p:txBody>
        </p:sp>
        <p:grpSp>
          <p:nvGrpSpPr>
            <p:cNvPr id="316" name="Group"/>
            <p:cNvGrpSpPr/>
            <p:nvPr/>
          </p:nvGrpSpPr>
          <p:grpSpPr>
            <a:xfrm>
              <a:off x="103629" y="0"/>
              <a:ext cx="12285775" cy="1422487"/>
              <a:chOff x="0" y="0"/>
              <a:chExt cx="12285774" cy="1422486"/>
            </a:xfrm>
          </p:grpSpPr>
          <p:grpSp>
            <p:nvGrpSpPr>
              <p:cNvPr id="314" name="Group"/>
              <p:cNvGrpSpPr/>
              <p:nvPr/>
            </p:nvGrpSpPr>
            <p:grpSpPr>
              <a:xfrm>
                <a:off x="0" y="311711"/>
                <a:ext cx="8937381" cy="799065"/>
                <a:chOff x="0" y="0"/>
                <a:chExt cx="8937380" cy="799064"/>
              </a:xfrm>
            </p:grpSpPr>
            <p:sp>
              <p:nvSpPr>
                <p:cNvPr id="312" name="PREPARATE"/>
                <p:cNvSpPr txBox="1"/>
                <p:nvPr/>
              </p:nvSpPr>
              <p:spPr>
                <a:xfrm>
                  <a:off x="-1" y="-1"/>
                  <a:ext cx="3825008" cy="7990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4900">
                      <a:solidFill>
                        <a:srgbClr val="FFFFFF"/>
                      </a:solidFill>
                      <a:latin typeface="Times New Roman"/>
                      <a:ea typeface="Times New Roman"/>
                      <a:cs typeface="Times New Roman"/>
                      <a:sym typeface="Times New Roman"/>
                    </a:defRPr>
                  </a:lvl1pPr>
                </a:lstStyle>
                <a:p>
                  <a:pPr>
                    <a:defRPr baseline="31999"/>
                  </a:pPr>
                  <a:r>
                    <a:rPr baseline="0"/>
                    <a:t>PREPARATE</a:t>
                  </a:r>
                </a:p>
              </p:txBody>
            </p:sp>
            <p:sp>
              <p:nvSpPr>
                <p:cNvPr id="313" name="Para venir al Encuentro"/>
                <p:cNvSpPr txBox="1"/>
                <p:nvPr/>
              </p:nvSpPr>
              <p:spPr>
                <a:xfrm>
                  <a:off x="3921940" y="54991"/>
                  <a:ext cx="5015441" cy="6890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sz="4100">
                      <a:solidFill>
                        <a:srgbClr val="FFFFFF"/>
                      </a:solidFill>
                      <a:latin typeface="Times New Roman"/>
                      <a:ea typeface="Times New Roman"/>
                      <a:cs typeface="Times New Roman"/>
                      <a:sym typeface="Times New Roman"/>
                    </a:defRPr>
                  </a:lvl1pPr>
                </a:lstStyle>
                <a:p>
                  <a:pPr>
                    <a:defRPr baseline="31999"/>
                  </a:pPr>
                  <a:r>
                    <a:rPr baseline="0"/>
                    <a:t>Para venir al Encuentro</a:t>
                  </a:r>
                </a:p>
              </p:txBody>
            </p:sp>
          </p:grpSp>
          <p:sp>
            <p:nvSpPr>
              <p:cNvPr id="315" name="DIOS"/>
              <p:cNvSpPr txBox="1"/>
              <p:nvPr/>
            </p:nvSpPr>
            <p:spPr>
              <a:xfrm>
                <a:off x="9252260" y="-1"/>
                <a:ext cx="3033515" cy="1422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9400">
                    <a:solidFill>
                      <a:srgbClr val="FFFFFF"/>
                    </a:solidFill>
                    <a:latin typeface="Times New Roman"/>
                    <a:ea typeface="Times New Roman"/>
                    <a:cs typeface="Times New Roman"/>
                    <a:sym typeface="Times New Roman"/>
                  </a:defRPr>
                </a:lvl1pPr>
              </a:lstStyle>
              <a:p>
                <a:pPr>
                  <a:defRPr baseline="31999"/>
                </a:pPr>
                <a:r>
                  <a:rPr baseline="0"/>
                  <a:t>DIOS</a:t>
                </a:r>
              </a:p>
            </p:txBody>
          </p:sp>
        </p:grpSp>
      </p:grpSp>
      <p:pic>
        <p:nvPicPr>
          <p:cNvPr id="318" name="IMG_9022.JPG" descr="IMG_9022.JPG"/>
          <p:cNvPicPr>
            <a:picLocks noChangeAspect="1"/>
          </p:cNvPicPr>
          <p:nvPr/>
        </p:nvPicPr>
        <p:blipFill>
          <a:blip r:embed="rId2">
            <a:extLst/>
          </a:blip>
          <a:stretch>
            <a:fillRect/>
          </a:stretch>
        </p:blipFill>
        <p:spPr>
          <a:xfrm rot="16200000">
            <a:off x="1694459" y="-1112792"/>
            <a:ext cx="870693" cy="381023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Acts 17:30–31 (NKJV)…"/>
          <p:cNvSpPr txBox="1"/>
          <p:nvPr/>
        </p:nvSpPr>
        <p:spPr>
          <a:xfrm>
            <a:off x="39358" y="1536823"/>
            <a:ext cx="12926083" cy="79559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6000">
                <a:solidFill>
                  <a:srgbClr val="000000"/>
                </a:solidFill>
                <a:latin typeface="Times New Roman"/>
                <a:ea typeface="Times New Roman"/>
                <a:cs typeface="Times New Roman"/>
                <a:sym typeface="Times New Roman"/>
              </a:defRPr>
            </a:pPr>
            <a:r>
              <a:t>Hch 17:30–31  </a:t>
            </a:r>
          </a:p>
          <a:p>
            <a:pPr defTabSz="457200">
              <a:defRPr b="1" baseline="31999" sz="6000">
                <a:solidFill>
                  <a:srgbClr val="000000"/>
                </a:solidFill>
                <a:latin typeface="Times New Roman"/>
                <a:ea typeface="Times New Roman"/>
                <a:cs typeface="Times New Roman"/>
                <a:sym typeface="Times New Roman"/>
              </a:defRPr>
            </a:pPr>
            <a:r>
              <a:t>30</a:t>
            </a:r>
            <a:r>
              <a:rPr baseline="0"/>
              <a:t> Pero Dios, habiendo pasado por alto los tiempos de esta ignorancia, ahora manda a todos los hombres en todo lugar, que se arrepientan; </a:t>
            </a:r>
            <a:r>
              <a:t>31</a:t>
            </a:r>
            <a:r>
              <a:rPr baseline="0"/>
              <a:t> por cuanto ha establecido un día en el cual juzgará al mundo con justicia, por aquel varón a quien designó, dando fe a todos con haberle levantado de los muertos.</a:t>
            </a:r>
          </a:p>
        </p:txBody>
      </p:sp>
      <p:grpSp>
        <p:nvGrpSpPr>
          <p:cNvPr id="327" name="Group"/>
          <p:cNvGrpSpPr/>
          <p:nvPr/>
        </p:nvGrpSpPr>
        <p:grpSpPr>
          <a:xfrm>
            <a:off x="122651" y="81080"/>
            <a:ext cx="12759498" cy="1422487"/>
            <a:chOff x="0" y="0"/>
            <a:chExt cx="12759497" cy="1422486"/>
          </a:xfrm>
        </p:grpSpPr>
        <p:sp>
          <p:nvSpPr>
            <p:cNvPr id="321" name="Rounded Rectangle"/>
            <p:cNvSpPr/>
            <p:nvPr/>
          </p:nvSpPr>
          <p:spPr>
            <a:xfrm>
              <a:off x="0" y="76242"/>
              <a:ext cx="12759498" cy="1270002"/>
            </a:xfrm>
            <a:prstGeom prst="roundRect">
              <a:avLst>
                <a:gd name="adj" fmla="val 15000"/>
              </a:avLst>
            </a:prstGeom>
            <a:solidFill>
              <a:srgbClr val="3D4553"/>
            </a:solidFill>
            <a:ln w="12700" cap="flat">
              <a:noFill/>
              <a:miter lim="400000"/>
            </a:ln>
            <a:effectLst/>
          </p:spPr>
          <p:txBody>
            <a:bodyPr wrap="square" lIns="50800" tIns="50800" rIns="50800" bIns="50800" numCol="1" anchor="ctr">
              <a:noAutofit/>
            </a:bodyPr>
            <a:lstStyle/>
            <a:p>
              <a:pPr>
                <a:defRPr>
                  <a:solidFill>
                    <a:srgbClr val="FFFFFF"/>
                  </a:solidFill>
                </a:defRPr>
              </a:pPr>
            </a:p>
          </p:txBody>
        </p:sp>
        <p:grpSp>
          <p:nvGrpSpPr>
            <p:cNvPr id="326" name="Group"/>
            <p:cNvGrpSpPr/>
            <p:nvPr/>
          </p:nvGrpSpPr>
          <p:grpSpPr>
            <a:xfrm>
              <a:off x="103629" y="0"/>
              <a:ext cx="12285775" cy="1422487"/>
              <a:chOff x="0" y="0"/>
              <a:chExt cx="12285774" cy="1422486"/>
            </a:xfrm>
          </p:grpSpPr>
          <p:grpSp>
            <p:nvGrpSpPr>
              <p:cNvPr id="324" name="Group"/>
              <p:cNvGrpSpPr/>
              <p:nvPr/>
            </p:nvGrpSpPr>
            <p:grpSpPr>
              <a:xfrm>
                <a:off x="0" y="311711"/>
                <a:ext cx="8937381" cy="799065"/>
                <a:chOff x="0" y="0"/>
                <a:chExt cx="8937380" cy="799064"/>
              </a:xfrm>
            </p:grpSpPr>
            <p:sp>
              <p:nvSpPr>
                <p:cNvPr id="322" name="PREPARATE"/>
                <p:cNvSpPr txBox="1"/>
                <p:nvPr/>
              </p:nvSpPr>
              <p:spPr>
                <a:xfrm>
                  <a:off x="-1" y="-1"/>
                  <a:ext cx="3825008" cy="7990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4900">
                      <a:solidFill>
                        <a:srgbClr val="FFFFFF"/>
                      </a:solidFill>
                      <a:latin typeface="Times New Roman"/>
                      <a:ea typeface="Times New Roman"/>
                      <a:cs typeface="Times New Roman"/>
                      <a:sym typeface="Times New Roman"/>
                    </a:defRPr>
                  </a:lvl1pPr>
                </a:lstStyle>
                <a:p>
                  <a:pPr>
                    <a:defRPr baseline="31999"/>
                  </a:pPr>
                  <a:r>
                    <a:rPr baseline="0"/>
                    <a:t>PREPARATE</a:t>
                  </a:r>
                </a:p>
              </p:txBody>
            </p:sp>
            <p:sp>
              <p:nvSpPr>
                <p:cNvPr id="323" name="Para venir al Encuentro"/>
                <p:cNvSpPr txBox="1"/>
                <p:nvPr/>
              </p:nvSpPr>
              <p:spPr>
                <a:xfrm>
                  <a:off x="3921940" y="54991"/>
                  <a:ext cx="5015441" cy="6890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sz="4100">
                      <a:solidFill>
                        <a:srgbClr val="FFFFFF"/>
                      </a:solidFill>
                      <a:latin typeface="Times New Roman"/>
                      <a:ea typeface="Times New Roman"/>
                      <a:cs typeface="Times New Roman"/>
                      <a:sym typeface="Times New Roman"/>
                    </a:defRPr>
                  </a:lvl1pPr>
                </a:lstStyle>
                <a:p>
                  <a:pPr>
                    <a:defRPr baseline="31999"/>
                  </a:pPr>
                  <a:r>
                    <a:rPr baseline="0"/>
                    <a:t>Para venir al Encuentro</a:t>
                  </a:r>
                </a:p>
              </p:txBody>
            </p:sp>
          </p:grpSp>
          <p:sp>
            <p:nvSpPr>
              <p:cNvPr id="325" name="DIOS"/>
              <p:cNvSpPr txBox="1"/>
              <p:nvPr/>
            </p:nvSpPr>
            <p:spPr>
              <a:xfrm>
                <a:off x="9252260" y="-1"/>
                <a:ext cx="3033515" cy="1422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9400">
                    <a:solidFill>
                      <a:srgbClr val="FFFFFF"/>
                    </a:solidFill>
                    <a:latin typeface="Times New Roman"/>
                    <a:ea typeface="Times New Roman"/>
                    <a:cs typeface="Times New Roman"/>
                    <a:sym typeface="Times New Roman"/>
                  </a:defRPr>
                </a:lvl1pPr>
              </a:lstStyle>
              <a:p>
                <a:pPr>
                  <a:defRPr baseline="31999"/>
                </a:pPr>
                <a:r>
                  <a:rPr baseline="0"/>
                  <a:t>DIOS</a:t>
                </a:r>
              </a:p>
            </p:txBody>
          </p:sp>
        </p:grpSp>
      </p:grpSp>
      <p:pic>
        <p:nvPicPr>
          <p:cNvPr id="328" name="IMG_9022.JPG" descr="IMG_9022.JPG"/>
          <p:cNvPicPr>
            <a:picLocks noChangeAspect="1"/>
          </p:cNvPicPr>
          <p:nvPr/>
        </p:nvPicPr>
        <p:blipFill>
          <a:blip r:embed="rId2">
            <a:extLst/>
          </a:blip>
          <a:stretch>
            <a:fillRect/>
          </a:stretch>
        </p:blipFill>
        <p:spPr>
          <a:xfrm rot="16200000">
            <a:off x="1694459" y="-1112792"/>
            <a:ext cx="870693" cy="381023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2 Corinthians 5:10–11 (NKJV)…"/>
          <p:cNvSpPr txBox="1"/>
          <p:nvPr/>
        </p:nvSpPr>
        <p:spPr>
          <a:xfrm>
            <a:off x="-170415" y="1841924"/>
            <a:ext cx="12949840" cy="74400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5100">
                <a:solidFill>
                  <a:srgbClr val="000000"/>
                </a:solidFill>
                <a:latin typeface="Times New Roman"/>
                <a:ea typeface="Times New Roman"/>
                <a:cs typeface="Times New Roman"/>
                <a:sym typeface="Times New Roman"/>
              </a:defRPr>
            </a:pPr>
            <a:r>
              <a:t>2 Corintios 5:10–11 </a:t>
            </a:r>
          </a:p>
          <a:p>
            <a:pPr defTabSz="457200">
              <a:defRPr b="1" baseline="31999" sz="5100">
                <a:solidFill>
                  <a:srgbClr val="000000"/>
                </a:solidFill>
                <a:latin typeface="Times New Roman"/>
                <a:ea typeface="Times New Roman"/>
                <a:cs typeface="Times New Roman"/>
                <a:sym typeface="Times New Roman"/>
              </a:defRPr>
            </a:pPr>
            <a:r>
              <a:t>10</a:t>
            </a:r>
            <a:r>
              <a:rPr baseline="0"/>
              <a:t> Porque es necesario que todos nosotros comparezcamos ante el tribunal de Cristo, para que cada uno reciba según lo que haya hecho mientras estaba en el cuerpo, sea bueno o sea malo.</a:t>
            </a:r>
            <a:r>
              <a:t>11</a:t>
            </a:r>
            <a:r>
              <a:rPr baseline="0"/>
              <a:t> Conociendo, pues, el temor del Señor, persuadimos a los hombres; pero a Dios le es manifiesto lo que somos; y espero que también lo sea a vuestras conciencias.</a:t>
            </a:r>
            <a:endParaRPr baseline="0"/>
          </a:p>
        </p:txBody>
      </p:sp>
      <p:grpSp>
        <p:nvGrpSpPr>
          <p:cNvPr id="337" name="Group"/>
          <p:cNvGrpSpPr/>
          <p:nvPr/>
        </p:nvGrpSpPr>
        <p:grpSpPr>
          <a:xfrm>
            <a:off x="122651" y="81080"/>
            <a:ext cx="12759498" cy="1422487"/>
            <a:chOff x="0" y="0"/>
            <a:chExt cx="12759497" cy="1422486"/>
          </a:xfrm>
        </p:grpSpPr>
        <p:sp>
          <p:nvSpPr>
            <p:cNvPr id="331" name="Rounded Rectangle"/>
            <p:cNvSpPr/>
            <p:nvPr/>
          </p:nvSpPr>
          <p:spPr>
            <a:xfrm>
              <a:off x="0" y="76242"/>
              <a:ext cx="12759498" cy="1270002"/>
            </a:xfrm>
            <a:prstGeom prst="roundRect">
              <a:avLst>
                <a:gd name="adj" fmla="val 15000"/>
              </a:avLst>
            </a:prstGeom>
            <a:solidFill>
              <a:srgbClr val="3D4553"/>
            </a:solidFill>
            <a:ln w="12700" cap="flat">
              <a:noFill/>
              <a:miter lim="400000"/>
            </a:ln>
            <a:effectLst/>
          </p:spPr>
          <p:txBody>
            <a:bodyPr wrap="square" lIns="50800" tIns="50800" rIns="50800" bIns="50800" numCol="1" anchor="ctr">
              <a:noAutofit/>
            </a:bodyPr>
            <a:lstStyle/>
            <a:p>
              <a:pPr>
                <a:defRPr>
                  <a:solidFill>
                    <a:srgbClr val="FFFFFF"/>
                  </a:solidFill>
                </a:defRPr>
              </a:pPr>
            </a:p>
          </p:txBody>
        </p:sp>
        <p:grpSp>
          <p:nvGrpSpPr>
            <p:cNvPr id="336" name="Group"/>
            <p:cNvGrpSpPr/>
            <p:nvPr/>
          </p:nvGrpSpPr>
          <p:grpSpPr>
            <a:xfrm>
              <a:off x="103629" y="0"/>
              <a:ext cx="12285775" cy="1422487"/>
              <a:chOff x="0" y="0"/>
              <a:chExt cx="12285774" cy="1422486"/>
            </a:xfrm>
          </p:grpSpPr>
          <p:grpSp>
            <p:nvGrpSpPr>
              <p:cNvPr id="334" name="Group"/>
              <p:cNvGrpSpPr/>
              <p:nvPr/>
            </p:nvGrpSpPr>
            <p:grpSpPr>
              <a:xfrm>
                <a:off x="0" y="311711"/>
                <a:ext cx="8937381" cy="799065"/>
                <a:chOff x="0" y="0"/>
                <a:chExt cx="8937380" cy="799064"/>
              </a:xfrm>
            </p:grpSpPr>
            <p:sp>
              <p:nvSpPr>
                <p:cNvPr id="332" name="PREPARATE"/>
                <p:cNvSpPr txBox="1"/>
                <p:nvPr/>
              </p:nvSpPr>
              <p:spPr>
                <a:xfrm>
                  <a:off x="-1" y="-1"/>
                  <a:ext cx="3825008" cy="7990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4900">
                      <a:solidFill>
                        <a:srgbClr val="FFFFFF"/>
                      </a:solidFill>
                      <a:latin typeface="Times New Roman"/>
                      <a:ea typeface="Times New Roman"/>
                      <a:cs typeface="Times New Roman"/>
                      <a:sym typeface="Times New Roman"/>
                    </a:defRPr>
                  </a:lvl1pPr>
                </a:lstStyle>
                <a:p>
                  <a:pPr>
                    <a:defRPr baseline="31999"/>
                  </a:pPr>
                  <a:r>
                    <a:rPr baseline="0"/>
                    <a:t>PREPARATE</a:t>
                  </a:r>
                </a:p>
              </p:txBody>
            </p:sp>
            <p:sp>
              <p:nvSpPr>
                <p:cNvPr id="333" name="Para venir al Encuentro"/>
                <p:cNvSpPr txBox="1"/>
                <p:nvPr/>
              </p:nvSpPr>
              <p:spPr>
                <a:xfrm>
                  <a:off x="3921940" y="54991"/>
                  <a:ext cx="5015441" cy="6890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sz="4100">
                      <a:solidFill>
                        <a:srgbClr val="FFFFFF"/>
                      </a:solidFill>
                      <a:latin typeface="Times New Roman"/>
                      <a:ea typeface="Times New Roman"/>
                      <a:cs typeface="Times New Roman"/>
                      <a:sym typeface="Times New Roman"/>
                    </a:defRPr>
                  </a:lvl1pPr>
                </a:lstStyle>
                <a:p>
                  <a:pPr>
                    <a:defRPr baseline="31999"/>
                  </a:pPr>
                  <a:r>
                    <a:rPr baseline="0"/>
                    <a:t>Para venir al Encuentro</a:t>
                  </a:r>
                </a:p>
              </p:txBody>
            </p:sp>
          </p:grpSp>
          <p:sp>
            <p:nvSpPr>
              <p:cNvPr id="335" name="DIOS"/>
              <p:cNvSpPr txBox="1"/>
              <p:nvPr/>
            </p:nvSpPr>
            <p:spPr>
              <a:xfrm>
                <a:off x="9252260" y="-1"/>
                <a:ext cx="3033515" cy="1422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9400">
                    <a:solidFill>
                      <a:srgbClr val="FFFFFF"/>
                    </a:solidFill>
                    <a:latin typeface="Times New Roman"/>
                    <a:ea typeface="Times New Roman"/>
                    <a:cs typeface="Times New Roman"/>
                    <a:sym typeface="Times New Roman"/>
                  </a:defRPr>
                </a:lvl1pPr>
              </a:lstStyle>
              <a:p>
                <a:pPr>
                  <a:defRPr baseline="31999"/>
                </a:pPr>
                <a:r>
                  <a:rPr baseline="0"/>
                  <a:t>DIOS</a:t>
                </a:r>
              </a:p>
            </p:txBody>
          </p:sp>
        </p:grpSp>
      </p:grpSp>
      <p:pic>
        <p:nvPicPr>
          <p:cNvPr id="338" name="IMG_9022.JPG" descr="IMG_9022.JPG"/>
          <p:cNvPicPr>
            <a:picLocks noChangeAspect="1"/>
          </p:cNvPicPr>
          <p:nvPr/>
        </p:nvPicPr>
        <p:blipFill>
          <a:blip r:embed="rId2">
            <a:extLst/>
          </a:blip>
          <a:stretch>
            <a:fillRect/>
          </a:stretch>
        </p:blipFill>
        <p:spPr>
          <a:xfrm rot="16200000">
            <a:off x="1694459" y="-1112792"/>
            <a:ext cx="870693" cy="381023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Hebrews 4:13 (NKJV)…"/>
          <p:cNvSpPr txBox="1"/>
          <p:nvPr/>
        </p:nvSpPr>
        <p:spPr>
          <a:xfrm>
            <a:off x="2033435" y="1724165"/>
            <a:ext cx="8542008" cy="72817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6200">
                <a:solidFill>
                  <a:srgbClr val="000000"/>
                </a:solidFill>
                <a:latin typeface="Times New Roman"/>
                <a:ea typeface="Times New Roman"/>
                <a:cs typeface="Times New Roman"/>
                <a:sym typeface="Times New Roman"/>
              </a:defRPr>
            </a:pPr>
            <a:r>
              <a:t>Hebreos 4:13 </a:t>
            </a:r>
          </a:p>
          <a:p>
            <a:pPr defTabSz="457200">
              <a:defRPr b="1" baseline="31999" sz="6200">
                <a:solidFill>
                  <a:srgbClr val="000000"/>
                </a:solidFill>
                <a:latin typeface="Times New Roman"/>
                <a:ea typeface="Times New Roman"/>
                <a:cs typeface="Times New Roman"/>
                <a:sym typeface="Times New Roman"/>
              </a:defRPr>
            </a:pPr>
            <a:r>
              <a:t>13</a:t>
            </a:r>
            <a:r>
              <a:rPr baseline="0"/>
              <a:t> Y no hay cosa creada que no sea manifiesta en su presencia; antes bien todas las cosas están desnudas y abiertas a los ojos de aquel a quien tenemos que dar cuenta.</a:t>
            </a:r>
          </a:p>
        </p:txBody>
      </p:sp>
      <p:grpSp>
        <p:nvGrpSpPr>
          <p:cNvPr id="347" name="Group"/>
          <p:cNvGrpSpPr/>
          <p:nvPr/>
        </p:nvGrpSpPr>
        <p:grpSpPr>
          <a:xfrm>
            <a:off x="122651" y="81080"/>
            <a:ext cx="12759498" cy="1422487"/>
            <a:chOff x="0" y="0"/>
            <a:chExt cx="12759497" cy="1422486"/>
          </a:xfrm>
        </p:grpSpPr>
        <p:sp>
          <p:nvSpPr>
            <p:cNvPr id="341" name="Rounded Rectangle"/>
            <p:cNvSpPr/>
            <p:nvPr/>
          </p:nvSpPr>
          <p:spPr>
            <a:xfrm>
              <a:off x="0" y="76242"/>
              <a:ext cx="12759498" cy="1270002"/>
            </a:xfrm>
            <a:prstGeom prst="roundRect">
              <a:avLst>
                <a:gd name="adj" fmla="val 15000"/>
              </a:avLst>
            </a:prstGeom>
            <a:solidFill>
              <a:srgbClr val="3D4553"/>
            </a:solidFill>
            <a:ln w="12700" cap="flat">
              <a:noFill/>
              <a:miter lim="400000"/>
            </a:ln>
            <a:effectLst/>
          </p:spPr>
          <p:txBody>
            <a:bodyPr wrap="square" lIns="50800" tIns="50800" rIns="50800" bIns="50800" numCol="1" anchor="ctr">
              <a:noAutofit/>
            </a:bodyPr>
            <a:lstStyle/>
            <a:p>
              <a:pPr>
                <a:defRPr>
                  <a:solidFill>
                    <a:srgbClr val="FFFFFF"/>
                  </a:solidFill>
                </a:defRPr>
              </a:pPr>
            </a:p>
          </p:txBody>
        </p:sp>
        <p:grpSp>
          <p:nvGrpSpPr>
            <p:cNvPr id="346" name="Group"/>
            <p:cNvGrpSpPr/>
            <p:nvPr/>
          </p:nvGrpSpPr>
          <p:grpSpPr>
            <a:xfrm>
              <a:off x="103629" y="0"/>
              <a:ext cx="12285775" cy="1422487"/>
              <a:chOff x="0" y="0"/>
              <a:chExt cx="12285774" cy="1422486"/>
            </a:xfrm>
          </p:grpSpPr>
          <p:grpSp>
            <p:nvGrpSpPr>
              <p:cNvPr id="344" name="Group"/>
              <p:cNvGrpSpPr/>
              <p:nvPr/>
            </p:nvGrpSpPr>
            <p:grpSpPr>
              <a:xfrm>
                <a:off x="0" y="311711"/>
                <a:ext cx="8937381" cy="799065"/>
                <a:chOff x="0" y="0"/>
                <a:chExt cx="8937380" cy="799064"/>
              </a:xfrm>
            </p:grpSpPr>
            <p:sp>
              <p:nvSpPr>
                <p:cNvPr id="342" name="PREPARATE"/>
                <p:cNvSpPr txBox="1"/>
                <p:nvPr/>
              </p:nvSpPr>
              <p:spPr>
                <a:xfrm>
                  <a:off x="-1" y="-1"/>
                  <a:ext cx="3825008" cy="7990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4900">
                      <a:solidFill>
                        <a:srgbClr val="FFFFFF"/>
                      </a:solidFill>
                      <a:latin typeface="Times New Roman"/>
                      <a:ea typeface="Times New Roman"/>
                      <a:cs typeface="Times New Roman"/>
                      <a:sym typeface="Times New Roman"/>
                    </a:defRPr>
                  </a:lvl1pPr>
                </a:lstStyle>
                <a:p>
                  <a:pPr>
                    <a:defRPr baseline="31999"/>
                  </a:pPr>
                  <a:r>
                    <a:rPr baseline="0"/>
                    <a:t>PREPARATE</a:t>
                  </a:r>
                </a:p>
              </p:txBody>
            </p:sp>
            <p:sp>
              <p:nvSpPr>
                <p:cNvPr id="343" name="Para venir al Encuentro"/>
                <p:cNvSpPr txBox="1"/>
                <p:nvPr/>
              </p:nvSpPr>
              <p:spPr>
                <a:xfrm>
                  <a:off x="3921940" y="54991"/>
                  <a:ext cx="5015441" cy="6890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sz="4100">
                      <a:solidFill>
                        <a:srgbClr val="FFFFFF"/>
                      </a:solidFill>
                      <a:latin typeface="Times New Roman"/>
                      <a:ea typeface="Times New Roman"/>
                      <a:cs typeface="Times New Roman"/>
                      <a:sym typeface="Times New Roman"/>
                    </a:defRPr>
                  </a:lvl1pPr>
                </a:lstStyle>
                <a:p>
                  <a:pPr>
                    <a:defRPr baseline="31999"/>
                  </a:pPr>
                  <a:r>
                    <a:rPr baseline="0"/>
                    <a:t>Para venir al Encuentro</a:t>
                  </a:r>
                </a:p>
              </p:txBody>
            </p:sp>
          </p:grpSp>
          <p:sp>
            <p:nvSpPr>
              <p:cNvPr id="345" name="DIOS"/>
              <p:cNvSpPr txBox="1"/>
              <p:nvPr/>
            </p:nvSpPr>
            <p:spPr>
              <a:xfrm>
                <a:off x="9252260" y="-1"/>
                <a:ext cx="3033515" cy="1422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9400">
                    <a:solidFill>
                      <a:srgbClr val="FFFFFF"/>
                    </a:solidFill>
                    <a:latin typeface="Times New Roman"/>
                    <a:ea typeface="Times New Roman"/>
                    <a:cs typeface="Times New Roman"/>
                    <a:sym typeface="Times New Roman"/>
                  </a:defRPr>
                </a:lvl1pPr>
              </a:lstStyle>
              <a:p>
                <a:pPr>
                  <a:defRPr baseline="31999"/>
                </a:pPr>
                <a:r>
                  <a:rPr baseline="0"/>
                  <a:t>DIOS</a:t>
                </a:r>
              </a:p>
            </p:txBody>
          </p:sp>
        </p:grpSp>
      </p:grpSp>
      <p:pic>
        <p:nvPicPr>
          <p:cNvPr id="348" name="IMG_9022.JPG" descr="IMG_9022.JPG"/>
          <p:cNvPicPr>
            <a:picLocks noChangeAspect="1"/>
          </p:cNvPicPr>
          <p:nvPr/>
        </p:nvPicPr>
        <p:blipFill>
          <a:blip r:embed="rId2">
            <a:extLst/>
          </a:blip>
          <a:stretch>
            <a:fillRect/>
          </a:stretch>
        </p:blipFill>
        <p:spPr>
          <a:xfrm rot="16200000">
            <a:off x="1694459" y="-1112792"/>
            <a:ext cx="870693" cy="381023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Hebrews 9:27 (NKJV)…"/>
          <p:cNvSpPr txBox="1"/>
          <p:nvPr/>
        </p:nvSpPr>
        <p:spPr>
          <a:xfrm>
            <a:off x="1052229" y="1645291"/>
            <a:ext cx="10900341" cy="64630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7300">
                <a:solidFill>
                  <a:srgbClr val="000000"/>
                </a:solidFill>
                <a:latin typeface="Times New Roman"/>
                <a:ea typeface="Times New Roman"/>
                <a:cs typeface="Times New Roman"/>
                <a:sym typeface="Times New Roman"/>
              </a:defRPr>
            </a:pPr>
            <a:r>
              <a:t>Hebreos 9:27  </a:t>
            </a:r>
          </a:p>
          <a:p>
            <a:pPr defTabSz="457200">
              <a:defRPr b="1" baseline="31999" sz="7300">
                <a:solidFill>
                  <a:srgbClr val="000000"/>
                </a:solidFill>
                <a:latin typeface="Times New Roman"/>
                <a:ea typeface="Times New Roman"/>
                <a:cs typeface="Times New Roman"/>
                <a:sym typeface="Times New Roman"/>
              </a:defRPr>
            </a:pPr>
            <a:r>
              <a:t>27</a:t>
            </a:r>
            <a:r>
              <a:rPr baseline="0"/>
              <a:t> Y de la manera que está establecido para los hombres que mueran una sola vez, y después de esto el juicio,</a:t>
            </a:r>
          </a:p>
        </p:txBody>
      </p:sp>
      <p:grpSp>
        <p:nvGrpSpPr>
          <p:cNvPr id="357" name="Group"/>
          <p:cNvGrpSpPr/>
          <p:nvPr/>
        </p:nvGrpSpPr>
        <p:grpSpPr>
          <a:xfrm>
            <a:off x="122651" y="81080"/>
            <a:ext cx="12759498" cy="1422487"/>
            <a:chOff x="0" y="0"/>
            <a:chExt cx="12759497" cy="1422486"/>
          </a:xfrm>
        </p:grpSpPr>
        <p:sp>
          <p:nvSpPr>
            <p:cNvPr id="351" name="Rounded Rectangle"/>
            <p:cNvSpPr/>
            <p:nvPr/>
          </p:nvSpPr>
          <p:spPr>
            <a:xfrm>
              <a:off x="0" y="76242"/>
              <a:ext cx="12759498" cy="1270002"/>
            </a:xfrm>
            <a:prstGeom prst="roundRect">
              <a:avLst>
                <a:gd name="adj" fmla="val 15000"/>
              </a:avLst>
            </a:prstGeom>
            <a:solidFill>
              <a:srgbClr val="3D4553"/>
            </a:solidFill>
            <a:ln w="12700" cap="flat">
              <a:noFill/>
              <a:miter lim="400000"/>
            </a:ln>
            <a:effectLst/>
          </p:spPr>
          <p:txBody>
            <a:bodyPr wrap="square" lIns="50800" tIns="50800" rIns="50800" bIns="50800" numCol="1" anchor="ctr">
              <a:noAutofit/>
            </a:bodyPr>
            <a:lstStyle/>
            <a:p>
              <a:pPr>
                <a:defRPr>
                  <a:solidFill>
                    <a:srgbClr val="FFFFFF"/>
                  </a:solidFill>
                </a:defRPr>
              </a:pPr>
            </a:p>
          </p:txBody>
        </p:sp>
        <p:grpSp>
          <p:nvGrpSpPr>
            <p:cNvPr id="356" name="Group"/>
            <p:cNvGrpSpPr/>
            <p:nvPr/>
          </p:nvGrpSpPr>
          <p:grpSpPr>
            <a:xfrm>
              <a:off x="103629" y="0"/>
              <a:ext cx="12285775" cy="1422487"/>
              <a:chOff x="0" y="0"/>
              <a:chExt cx="12285774" cy="1422486"/>
            </a:xfrm>
          </p:grpSpPr>
          <p:grpSp>
            <p:nvGrpSpPr>
              <p:cNvPr id="354" name="Group"/>
              <p:cNvGrpSpPr/>
              <p:nvPr/>
            </p:nvGrpSpPr>
            <p:grpSpPr>
              <a:xfrm>
                <a:off x="0" y="311711"/>
                <a:ext cx="8937381" cy="799065"/>
                <a:chOff x="0" y="0"/>
                <a:chExt cx="8937380" cy="799064"/>
              </a:xfrm>
            </p:grpSpPr>
            <p:sp>
              <p:nvSpPr>
                <p:cNvPr id="352" name="PREPARATE"/>
                <p:cNvSpPr txBox="1"/>
                <p:nvPr/>
              </p:nvSpPr>
              <p:spPr>
                <a:xfrm>
                  <a:off x="-1" y="-1"/>
                  <a:ext cx="3825008" cy="7990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4900">
                      <a:solidFill>
                        <a:srgbClr val="FFFFFF"/>
                      </a:solidFill>
                      <a:latin typeface="Times New Roman"/>
                      <a:ea typeface="Times New Roman"/>
                      <a:cs typeface="Times New Roman"/>
                      <a:sym typeface="Times New Roman"/>
                    </a:defRPr>
                  </a:lvl1pPr>
                </a:lstStyle>
                <a:p>
                  <a:pPr>
                    <a:defRPr baseline="31999"/>
                  </a:pPr>
                  <a:r>
                    <a:rPr baseline="0"/>
                    <a:t>PREPARATE</a:t>
                  </a:r>
                </a:p>
              </p:txBody>
            </p:sp>
            <p:sp>
              <p:nvSpPr>
                <p:cNvPr id="353" name="Para venir al Encuentro"/>
                <p:cNvSpPr txBox="1"/>
                <p:nvPr/>
              </p:nvSpPr>
              <p:spPr>
                <a:xfrm>
                  <a:off x="3921940" y="54991"/>
                  <a:ext cx="5015441" cy="6890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sz="4100">
                      <a:solidFill>
                        <a:srgbClr val="FFFFFF"/>
                      </a:solidFill>
                      <a:latin typeface="Times New Roman"/>
                      <a:ea typeface="Times New Roman"/>
                      <a:cs typeface="Times New Roman"/>
                      <a:sym typeface="Times New Roman"/>
                    </a:defRPr>
                  </a:lvl1pPr>
                </a:lstStyle>
                <a:p>
                  <a:pPr>
                    <a:defRPr baseline="31999"/>
                  </a:pPr>
                  <a:r>
                    <a:rPr baseline="0"/>
                    <a:t>Para venir al Encuentro</a:t>
                  </a:r>
                </a:p>
              </p:txBody>
            </p:sp>
          </p:grpSp>
          <p:sp>
            <p:nvSpPr>
              <p:cNvPr id="355" name="DIOS"/>
              <p:cNvSpPr txBox="1"/>
              <p:nvPr/>
            </p:nvSpPr>
            <p:spPr>
              <a:xfrm>
                <a:off x="9252260" y="-1"/>
                <a:ext cx="3033515" cy="1422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9400">
                    <a:solidFill>
                      <a:srgbClr val="FFFFFF"/>
                    </a:solidFill>
                    <a:latin typeface="Times New Roman"/>
                    <a:ea typeface="Times New Roman"/>
                    <a:cs typeface="Times New Roman"/>
                    <a:sym typeface="Times New Roman"/>
                  </a:defRPr>
                </a:lvl1pPr>
              </a:lstStyle>
              <a:p>
                <a:pPr>
                  <a:defRPr baseline="31999"/>
                </a:pPr>
                <a:r>
                  <a:rPr baseline="0"/>
                  <a:t>DIOS</a:t>
                </a:r>
              </a:p>
            </p:txBody>
          </p:sp>
        </p:grpSp>
      </p:grpSp>
      <p:pic>
        <p:nvPicPr>
          <p:cNvPr id="358" name="IMG_9022.JPG" descr="IMG_9022.JPG"/>
          <p:cNvPicPr>
            <a:picLocks noChangeAspect="1"/>
          </p:cNvPicPr>
          <p:nvPr/>
        </p:nvPicPr>
        <p:blipFill>
          <a:blip r:embed="rId3">
            <a:extLst/>
          </a:blip>
          <a:stretch>
            <a:fillRect/>
          </a:stretch>
        </p:blipFill>
        <p:spPr>
          <a:xfrm rot="16200000">
            <a:off x="1694459" y="-1112792"/>
            <a:ext cx="870693" cy="381023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64" name="All will be raised  - the righteous saved - everyone else lost…"/>
          <p:cNvGrpSpPr/>
          <p:nvPr/>
        </p:nvGrpSpPr>
        <p:grpSpPr>
          <a:xfrm>
            <a:off x="2651972" y="3863374"/>
            <a:ext cx="2501902" cy="5619736"/>
            <a:chOff x="0" y="0"/>
            <a:chExt cx="2501900" cy="5619734"/>
          </a:xfrm>
        </p:grpSpPr>
        <p:sp>
          <p:nvSpPr>
            <p:cNvPr id="362" name="Shape"/>
            <p:cNvSpPr/>
            <p:nvPr/>
          </p:nvSpPr>
          <p:spPr>
            <a:xfrm>
              <a:off x="0" y="-1"/>
              <a:ext cx="2501901" cy="56197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84" y="0"/>
                  </a:moveTo>
                  <a:lnTo>
                    <a:pt x="7116" y="0"/>
                  </a:lnTo>
                  <a:cubicBezTo>
                    <a:pt x="5028" y="0"/>
                    <a:pt x="3775" y="0"/>
                    <a:pt x="2939" y="155"/>
                  </a:cubicBezTo>
                  <a:cubicBezTo>
                    <a:pt x="1735" y="350"/>
                    <a:pt x="787" y="773"/>
                    <a:pt x="349" y="1309"/>
                  </a:cubicBezTo>
                  <a:cubicBezTo>
                    <a:pt x="0" y="1680"/>
                    <a:pt x="0" y="2238"/>
                    <a:pt x="0" y="3168"/>
                  </a:cubicBezTo>
                  <a:lnTo>
                    <a:pt x="0" y="18432"/>
                  </a:lnTo>
                  <a:cubicBezTo>
                    <a:pt x="0" y="19362"/>
                    <a:pt x="0" y="19920"/>
                    <a:pt x="349" y="20291"/>
                  </a:cubicBezTo>
                  <a:cubicBezTo>
                    <a:pt x="787" y="20827"/>
                    <a:pt x="1735" y="21250"/>
                    <a:pt x="2939" y="21445"/>
                  </a:cubicBezTo>
                  <a:cubicBezTo>
                    <a:pt x="3775" y="21600"/>
                    <a:pt x="5028" y="21600"/>
                    <a:pt x="7116" y="21600"/>
                  </a:cubicBezTo>
                  <a:lnTo>
                    <a:pt x="14484" y="21600"/>
                  </a:lnTo>
                  <a:cubicBezTo>
                    <a:pt x="16572" y="21600"/>
                    <a:pt x="17825" y="21600"/>
                    <a:pt x="18661" y="21445"/>
                  </a:cubicBezTo>
                  <a:cubicBezTo>
                    <a:pt x="19865" y="21250"/>
                    <a:pt x="20813" y="20827"/>
                    <a:pt x="21251" y="20291"/>
                  </a:cubicBezTo>
                  <a:cubicBezTo>
                    <a:pt x="21600" y="19920"/>
                    <a:pt x="21600" y="19362"/>
                    <a:pt x="21600" y="18432"/>
                  </a:cubicBezTo>
                  <a:lnTo>
                    <a:pt x="21600" y="3168"/>
                  </a:lnTo>
                  <a:cubicBezTo>
                    <a:pt x="21600" y="2238"/>
                    <a:pt x="21600" y="1680"/>
                    <a:pt x="21251" y="1309"/>
                  </a:cubicBezTo>
                  <a:cubicBezTo>
                    <a:pt x="20813" y="773"/>
                    <a:pt x="19865" y="350"/>
                    <a:pt x="18661" y="155"/>
                  </a:cubicBezTo>
                  <a:cubicBezTo>
                    <a:pt x="17825" y="0"/>
                    <a:pt x="16572" y="0"/>
                    <a:pt x="14484" y="0"/>
                  </a:cubicBezTo>
                  <a:close/>
                </a:path>
              </a:pathLst>
            </a:custGeom>
            <a:gradFill flip="none" rotWithShape="1">
              <a:gsLst>
                <a:gs pos="0">
                  <a:schemeClr val="accent3"/>
                </a:gs>
                <a:gs pos="100000">
                  <a:srgbClr val="AA7512"/>
                </a:gs>
              </a:gsLst>
              <a:lin ang="5400000" scaled="0"/>
            </a:gradFill>
            <a:ln w="101600" cap="flat">
              <a:solidFill>
                <a:srgbClr val="FFFFFF"/>
              </a:solidFill>
              <a:prstDash val="solid"/>
              <a:miter lim="400000"/>
            </a:ln>
            <a:effectLst>
              <a:outerShdw sx="100000" sy="100000" kx="0" ky="0" algn="b" rotWithShape="0" blurRad="165100" dist="108583" dir="2137428">
                <a:srgbClr val="000000">
                  <a:alpha val="87359"/>
                </a:srgbClr>
              </a:outerShdw>
            </a:effectLst>
          </p:spPr>
          <p:txBody>
            <a:bodyPr wrap="square" lIns="50800" tIns="50800" rIns="50800" bIns="50800" numCol="1" anchor="ctr">
              <a:noAutofit/>
            </a:bodyPr>
            <a:lstStyle/>
            <a:p>
              <a:pPr>
                <a:defRPr sz="3900">
                  <a:solidFill>
                    <a:srgbClr val="FFFFFF"/>
                  </a:solidFill>
                  <a:effectLst>
                    <a:outerShdw sx="100000" sy="100000" kx="0" ky="0" algn="b" rotWithShape="0" blurRad="50800" dist="63500" dir="18900000">
                      <a:srgbClr val="000000"/>
                    </a:outerShdw>
                  </a:effectLst>
                </a:defRPr>
              </a:pPr>
            </a:p>
          </p:txBody>
        </p:sp>
        <p:sp>
          <p:nvSpPr>
            <p:cNvPr id="363" name="Todos resusitaremos - los justos - Salvos / perdidos…"/>
            <p:cNvSpPr txBox="1"/>
            <p:nvPr/>
          </p:nvSpPr>
          <p:spPr>
            <a:xfrm>
              <a:off x="50800" y="803267"/>
              <a:ext cx="2400301" cy="4013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3900">
                  <a:solidFill>
                    <a:srgbClr val="FFFFFF"/>
                  </a:solidFill>
                  <a:effectLst>
                    <a:outerShdw sx="100000" sy="100000" kx="0" ky="0" algn="b" rotWithShape="0" blurRad="50800" dist="63500" dir="18900000">
                      <a:srgbClr val="000000"/>
                    </a:outerShdw>
                  </a:effectLst>
                </a:defRPr>
              </a:pPr>
              <a:r>
                <a:t>Todos resusitaremos - los justos - Salvos / perdidos</a:t>
              </a:r>
            </a:p>
            <a:p>
              <a:pPr>
                <a:defRPr sz="3900">
                  <a:solidFill>
                    <a:srgbClr val="FFFFFF"/>
                  </a:solidFill>
                  <a:effectLst>
                    <a:outerShdw sx="100000" sy="100000" kx="0" ky="0" algn="b" rotWithShape="0" blurRad="50800" dist="63500" dir="18900000">
                      <a:srgbClr val="000000"/>
                    </a:outerShdw>
                  </a:effectLst>
                </a:defRPr>
              </a:pPr>
              <a:r>
                <a:t>(Jn 5:28,29) </a:t>
              </a:r>
            </a:p>
          </p:txBody>
        </p:sp>
      </p:grpSp>
      <p:grpSp>
        <p:nvGrpSpPr>
          <p:cNvPr id="367" name="All must appear before the judgment seat of Christ…"/>
          <p:cNvGrpSpPr/>
          <p:nvPr/>
        </p:nvGrpSpPr>
        <p:grpSpPr>
          <a:xfrm>
            <a:off x="5251450" y="3863374"/>
            <a:ext cx="2501901" cy="5619736"/>
            <a:chOff x="0" y="0"/>
            <a:chExt cx="2501900" cy="5619734"/>
          </a:xfrm>
        </p:grpSpPr>
        <p:sp>
          <p:nvSpPr>
            <p:cNvPr id="365" name="Shape"/>
            <p:cNvSpPr/>
            <p:nvPr/>
          </p:nvSpPr>
          <p:spPr>
            <a:xfrm>
              <a:off x="0" y="-1"/>
              <a:ext cx="2501901" cy="56197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84" y="0"/>
                  </a:moveTo>
                  <a:lnTo>
                    <a:pt x="7116" y="0"/>
                  </a:lnTo>
                  <a:cubicBezTo>
                    <a:pt x="5028" y="0"/>
                    <a:pt x="3775" y="0"/>
                    <a:pt x="2939" y="155"/>
                  </a:cubicBezTo>
                  <a:cubicBezTo>
                    <a:pt x="1735" y="350"/>
                    <a:pt x="787" y="773"/>
                    <a:pt x="349" y="1309"/>
                  </a:cubicBezTo>
                  <a:cubicBezTo>
                    <a:pt x="0" y="1680"/>
                    <a:pt x="0" y="2238"/>
                    <a:pt x="0" y="3168"/>
                  </a:cubicBezTo>
                  <a:lnTo>
                    <a:pt x="0" y="18432"/>
                  </a:lnTo>
                  <a:cubicBezTo>
                    <a:pt x="0" y="19362"/>
                    <a:pt x="0" y="19920"/>
                    <a:pt x="349" y="20291"/>
                  </a:cubicBezTo>
                  <a:cubicBezTo>
                    <a:pt x="787" y="20827"/>
                    <a:pt x="1735" y="21250"/>
                    <a:pt x="2939" y="21445"/>
                  </a:cubicBezTo>
                  <a:cubicBezTo>
                    <a:pt x="3775" y="21600"/>
                    <a:pt x="5028" y="21600"/>
                    <a:pt x="7116" y="21600"/>
                  </a:cubicBezTo>
                  <a:lnTo>
                    <a:pt x="14484" y="21600"/>
                  </a:lnTo>
                  <a:cubicBezTo>
                    <a:pt x="16572" y="21600"/>
                    <a:pt x="17825" y="21600"/>
                    <a:pt x="18661" y="21445"/>
                  </a:cubicBezTo>
                  <a:cubicBezTo>
                    <a:pt x="19865" y="21250"/>
                    <a:pt x="20813" y="20827"/>
                    <a:pt x="21251" y="20291"/>
                  </a:cubicBezTo>
                  <a:cubicBezTo>
                    <a:pt x="21600" y="19920"/>
                    <a:pt x="21600" y="19362"/>
                    <a:pt x="21600" y="18432"/>
                  </a:cubicBezTo>
                  <a:lnTo>
                    <a:pt x="21600" y="3168"/>
                  </a:lnTo>
                  <a:cubicBezTo>
                    <a:pt x="21600" y="2238"/>
                    <a:pt x="21600" y="1680"/>
                    <a:pt x="21251" y="1309"/>
                  </a:cubicBezTo>
                  <a:cubicBezTo>
                    <a:pt x="20813" y="773"/>
                    <a:pt x="19865" y="350"/>
                    <a:pt x="18661" y="155"/>
                  </a:cubicBezTo>
                  <a:cubicBezTo>
                    <a:pt x="17825" y="0"/>
                    <a:pt x="16572" y="0"/>
                    <a:pt x="14484" y="0"/>
                  </a:cubicBezTo>
                  <a:close/>
                </a:path>
              </a:pathLst>
            </a:custGeom>
            <a:gradFill flip="none" rotWithShape="1">
              <a:gsLst>
                <a:gs pos="0">
                  <a:schemeClr val="accent4"/>
                </a:gs>
                <a:gs pos="100000">
                  <a:srgbClr val="B04B08"/>
                </a:gs>
              </a:gsLst>
              <a:lin ang="5400000" scaled="0"/>
            </a:gradFill>
            <a:ln w="101600" cap="flat">
              <a:solidFill>
                <a:srgbClr val="FFFFFF"/>
              </a:solidFill>
              <a:prstDash val="solid"/>
              <a:miter lim="400000"/>
            </a:ln>
            <a:effectLst>
              <a:outerShdw sx="100000" sy="100000" kx="0" ky="0" algn="b" rotWithShape="0" blurRad="165100" dist="108583" dir="2137428">
                <a:srgbClr val="000000">
                  <a:alpha val="87359"/>
                </a:srgbClr>
              </a:outerShdw>
            </a:effectLst>
          </p:spPr>
          <p:txBody>
            <a:bodyPr wrap="square" lIns="50800" tIns="50800" rIns="50800" bIns="50800" numCol="1" anchor="ctr">
              <a:noAutofit/>
            </a:bodyPr>
            <a:lstStyle/>
            <a:p>
              <a:pPr>
                <a:defRPr sz="3900">
                  <a:solidFill>
                    <a:srgbClr val="FFFFFF"/>
                  </a:solidFill>
                  <a:effectLst>
                    <a:outerShdw sx="100000" sy="100000" kx="0" ky="0" algn="b" rotWithShape="0" blurRad="50800" dist="63500" dir="18900000">
                      <a:srgbClr val="000000"/>
                    </a:outerShdw>
                  </a:effectLst>
                </a:defRPr>
              </a:pPr>
            </a:p>
          </p:txBody>
        </p:sp>
        <p:sp>
          <p:nvSpPr>
            <p:cNvPr id="366" name="Es necesario que todos comparezcamos…"/>
            <p:cNvSpPr txBox="1"/>
            <p:nvPr/>
          </p:nvSpPr>
          <p:spPr>
            <a:xfrm>
              <a:off x="50800" y="803267"/>
              <a:ext cx="2400300" cy="4013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3900">
                  <a:solidFill>
                    <a:srgbClr val="FFFFFF"/>
                  </a:solidFill>
                  <a:effectLst>
                    <a:outerShdw sx="100000" sy="100000" kx="0" ky="0" algn="b" rotWithShape="0" blurRad="50800" dist="63500" dir="18900000">
                      <a:srgbClr val="000000"/>
                    </a:outerShdw>
                  </a:effectLst>
                </a:defRPr>
              </a:pPr>
              <a:r>
                <a:t>Es necesario que todos comparezcamos </a:t>
              </a:r>
            </a:p>
            <a:p>
              <a:pPr>
                <a:defRPr sz="3900">
                  <a:solidFill>
                    <a:srgbClr val="FFFFFF"/>
                  </a:solidFill>
                  <a:effectLst>
                    <a:outerShdw sx="100000" sy="100000" kx="0" ky="0" algn="b" rotWithShape="0" blurRad="50800" dist="63500" dir="18900000">
                      <a:srgbClr val="000000"/>
                    </a:outerShdw>
                  </a:effectLst>
                </a:defRPr>
              </a:pPr>
              <a:r>
                <a:t>(2 Cor 5:10) </a:t>
              </a:r>
            </a:p>
          </p:txBody>
        </p:sp>
      </p:grpSp>
      <p:grpSp>
        <p:nvGrpSpPr>
          <p:cNvPr id="370" name="Each one will give an account of himself to God!…"/>
          <p:cNvGrpSpPr/>
          <p:nvPr/>
        </p:nvGrpSpPr>
        <p:grpSpPr>
          <a:xfrm>
            <a:off x="7850927" y="3863374"/>
            <a:ext cx="2501901" cy="5619736"/>
            <a:chOff x="0" y="0"/>
            <a:chExt cx="2501900" cy="5619734"/>
          </a:xfrm>
        </p:grpSpPr>
        <p:sp>
          <p:nvSpPr>
            <p:cNvPr id="368" name="Shape"/>
            <p:cNvSpPr/>
            <p:nvPr/>
          </p:nvSpPr>
          <p:spPr>
            <a:xfrm>
              <a:off x="0" y="-1"/>
              <a:ext cx="2501901" cy="56197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84" y="0"/>
                  </a:moveTo>
                  <a:lnTo>
                    <a:pt x="7116" y="0"/>
                  </a:lnTo>
                  <a:cubicBezTo>
                    <a:pt x="5028" y="0"/>
                    <a:pt x="3775" y="0"/>
                    <a:pt x="2939" y="155"/>
                  </a:cubicBezTo>
                  <a:cubicBezTo>
                    <a:pt x="1735" y="350"/>
                    <a:pt x="787" y="773"/>
                    <a:pt x="349" y="1309"/>
                  </a:cubicBezTo>
                  <a:cubicBezTo>
                    <a:pt x="0" y="1680"/>
                    <a:pt x="0" y="2238"/>
                    <a:pt x="0" y="3168"/>
                  </a:cubicBezTo>
                  <a:lnTo>
                    <a:pt x="0" y="18432"/>
                  </a:lnTo>
                  <a:cubicBezTo>
                    <a:pt x="0" y="19362"/>
                    <a:pt x="0" y="19920"/>
                    <a:pt x="349" y="20291"/>
                  </a:cubicBezTo>
                  <a:cubicBezTo>
                    <a:pt x="787" y="20827"/>
                    <a:pt x="1735" y="21250"/>
                    <a:pt x="2939" y="21445"/>
                  </a:cubicBezTo>
                  <a:cubicBezTo>
                    <a:pt x="3775" y="21600"/>
                    <a:pt x="5028" y="21600"/>
                    <a:pt x="7116" y="21600"/>
                  </a:cubicBezTo>
                  <a:lnTo>
                    <a:pt x="14484" y="21600"/>
                  </a:lnTo>
                  <a:cubicBezTo>
                    <a:pt x="16572" y="21600"/>
                    <a:pt x="17825" y="21600"/>
                    <a:pt x="18661" y="21445"/>
                  </a:cubicBezTo>
                  <a:cubicBezTo>
                    <a:pt x="19865" y="21250"/>
                    <a:pt x="20813" y="20827"/>
                    <a:pt x="21251" y="20291"/>
                  </a:cubicBezTo>
                  <a:cubicBezTo>
                    <a:pt x="21600" y="19920"/>
                    <a:pt x="21600" y="19362"/>
                    <a:pt x="21600" y="18432"/>
                  </a:cubicBezTo>
                  <a:lnTo>
                    <a:pt x="21600" y="3168"/>
                  </a:lnTo>
                  <a:cubicBezTo>
                    <a:pt x="21600" y="2238"/>
                    <a:pt x="21600" y="1680"/>
                    <a:pt x="21251" y="1309"/>
                  </a:cubicBezTo>
                  <a:cubicBezTo>
                    <a:pt x="20813" y="773"/>
                    <a:pt x="19865" y="350"/>
                    <a:pt x="18661" y="155"/>
                  </a:cubicBezTo>
                  <a:cubicBezTo>
                    <a:pt x="17825" y="0"/>
                    <a:pt x="16572" y="0"/>
                    <a:pt x="14484" y="0"/>
                  </a:cubicBezTo>
                  <a:close/>
                </a:path>
              </a:pathLst>
            </a:custGeom>
            <a:gradFill flip="none" rotWithShape="1">
              <a:gsLst>
                <a:gs pos="0">
                  <a:srgbClr val="7889A0"/>
                </a:gs>
                <a:gs pos="100000">
                  <a:srgbClr val="3D4553"/>
                </a:gs>
              </a:gsLst>
              <a:lin ang="5400000" scaled="0"/>
            </a:gradFill>
            <a:ln w="101600" cap="flat">
              <a:solidFill>
                <a:srgbClr val="FFFFFF"/>
              </a:solidFill>
              <a:prstDash val="solid"/>
              <a:miter lim="400000"/>
            </a:ln>
            <a:effectLst>
              <a:outerShdw sx="100000" sy="100000" kx="0" ky="0" algn="b" rotWithShape="0" blurRad="165100" dist="108583" dir="2137428">
                <a:srgbClr val="000000">
                  <a:alpha val="87359"/>
                </a:srgbClr>
              </a:outerShdw>
            </a:effectLst>
          </p:spPr>
          <p:txBody>
            <a:bodyPr wrap="square" lIns="50800" tIns="50800" rIns="50800" bIns="50800" numCol="1" anchor="ctr">
              <a:noAutofit/>
            </a:bodyPr>
            <a:lstStyle/>
            <a:p>
              <a:pPr>
                <a:defRPr sz="3900">
                  <a:solidFill>
                    <a:srgbClr val="FFFFFF"/>
                  </a:solidFill>
                  <a:effectLst>
                    <a:outerShdw sx="100000" sy="100000" kx="0" ky="0" algn="b" rotWithShape="0" blurRad="50800" dist="63500" dir="18900000">
                      <a:srgbClr val="000000"/>
                    </a:outerShdw>
                  </a:effectLst>
                </a:defRPr>
              </a:pPr>
            </a:p>
          </p:txBody>
        </p:sp>
        <p:sp>
          <p:nvSpPr>
            <p:cNvPr id="369" name="Cada quien dará cuenta de si mismo!…"/>
            <p:cNvSpPr txBox="1"/>
            <p:nvPr/>
          </p:nvSpPr>
          <p:spPr>
            <a:xfrm>
              <a:off x="50800" y="1082667"/>
              <a:ext cx="2400301" cy="3454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3900">
                  <a:solidFill>
                    <a:srgbClr val="FFFFFF"/>
                  </a:solidFill>
                  <a:effectLst>
                    <a:outerShdw sx="100000" sy="100000" kx="0" ky="0" algn="b" rotWithShape="0" blurRad="50800" dist="63500" dir="18900000">
                      <a:srgbClr val="000000"/>
                    </a:outerShdw>
                  </a:effectLst>
                </a:defRPr>
              </a:pPr>
              <a:r>
                <a:t>Cada quien dará cuenta de si mismo! </a:t>
              </a:r>
            </a:p>
            <a:p>
              <a:pPr>
                <a:defRPr sz="3900">
                  <a:solidFill>
                    <a:srgbClr val="FFFFFF"/>
                  </a:solidFill>
                  <a:effectLst>
                    <a:outerShdw sx="100000" sy="100000" kx="0" ky="0" algn="b" rotWithShape="0" blurRad="50800" dist="63500" dir="18900000">
                      <a:srgbClr val="000000"/>
                    </a:outerShdw>
                  </a:effectLst>
                </a:defRPr>
              </a:pPr>
              <a:r>
                <a:t>(Rom 14:10-12) </a:t>
              </a:r>
            </a:p>
          </p:txBody>
        </p:sp>
      </p:grpSp>
      <p:grpSp>
        <p:nvGrpSpPr>
          <p:cNvPr id="373" name="Those who neglect salvation will NOT escape!…"/>
          <p:cNvGrpSpPr/>
          <p:nvPr/>
        </p:nvGrpSpPr>
        <p:grpSpPr>
          <a:xfrm>
            <a:off x="10450404" y="3863374"/>
            <a:ext cx="2501902" cy="5619736"/>
            <a:chOff x="0" y="0"/>
            <a:chExt cx="2501900" cy="5619734"/>
          </a:xfrm>
        </p:grpSpPr>
        <p:sp>
          <p:nvSpPr>
            <p:cNvPr id="371" name="Shape"/>
            <p:cNvSpPr/>
            <p:nvPr/>
          </p:nvSpPr>
          <p:spPr>
            <a:xfrm>
              <a:off x="0" y="-1"/>
              <a:ext cx="2501901" cy="56197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84" y="0"/>
                  </a:moveTo>
                  <a:lnTo>
                    <a:pt x="7116" y="0"/>
                  </a:lnTo>
                  <a:cubicBezTo>
                    <a:pt x="5028" y="0"/>
                    <a:pt x="3775" y="0"/>
                    <a:pt x="2939" y="155"/>
                  </a:cubicBezTo>
                  <a:cubicBezTo>
                    <a:pt x="1735" y="350"/>
                    <a:pt x="787" y="773"/>
                    <a:pt x="349" y="1309"/>
                  </a:cubicBezTo>
                  <a:cubicBezTo>
                    <a:pt x="0" y="1680"/>
                    <a:pt x="0" y="2238"/>
                    <a:pt x="0" y="3168"/>
                  </a:cubicBezTo>
                  <a:lnTo>
                    <a:pt x="0" y="18432"/>
                  </a:lnTo>
                  <a:cubicBezTo>
                    <a:pt x="0" y="19362"/>
                    <a:pt x="0" y="19920"/>
                    <a:pt x="349" y="20291"/>
                  </a:cubicBezTo>
                  <a:cubicBezTo>
                    <a:pt x="787" y="20827"/>
                    <a:pt x="1735" y="21250"/>
                    <a:pt x="2939" y="21445"/>
                  </a:cubicBezTo>
                  <a:cubicBezTo>
                    <a:pt x="3775" y="21600"/>
                    <a:pt x="5028" y="21600"/>
                    <a:pt x="7116" y="21600"/>
                  </a:cubicBezTo>
                  <a:lnTo>
                    <a:pt x="14484" y="21600"/>
                  </a:lnTo>
                  <a:cubicBezTo>
                    <a:pt x="16572" y="21600"/>
                    <a:pt x="17825" y="21600"/>
                    <a:pt x="18661" y="21445"/>
                  </a:cubicBezTo>
                  <a:cubicBezTo>
                    <a:pt x="19865" y="21250"/>
                    <a:pt x="20813" y="20827"/>
                    <a:pt x="21251" y="20291"/>
                  </a:cubicBezTo>
                  <a:cubicBezTo>
                    <a:pt x="21600" y="19920"/>
                    <a:pt x="21600" y="19362"/>
                    <a:pt x="21600" y="18432"/>
                  </a:cubicBezTo>
                  <a:lnTo>
                    <a:pt x="21600" y="3168"/>
                  </a:lnTo>
                  <a:cubicBezTo>
                    <a:pt x="21600" y="2238"/>
                    <a:pt x="21600" y="1680"/>
                    <a:pt x="21251" y="1309"/>
                  </a:cubicBezTo>
                  <a:cubicBezTo>
                    <a:pt x="20813" y="773"/>
                    <a:pt x="19865" y="350"/>
                    <a:pt x="18661" y="155"/>
                  </a:cubicBezTo>
                  <a:cubicBezTo>
                    <a:pt x="17825" y="0"/>
                    <a:pt x="16572" y="0"/>
                    <a:pt x="14484" y="0"/>
                  </a:cubicBezTo>
                  <a:close/>
                </a:path>
              </a:pathLst>
            </a:custGeom>
            <a:gradFill flip="none" rotWithShape="1">
              <a:gsLst>
                <a:gs pos="0">
                  <a:srgbClr val="CE2112"/>
                </a:gs>
                <a:gs pos="100000">
                  <a:srgbClr val="841002"/>
                </a:gs>
              </a:gsLst>
              <a:lin ang="5400000" scaled="0"/>
            </a:gradFill>
            <a:ln w="101600" cap="flat">
              <a:solidFill>
                <a:srgbClr val="FFFFFF"/>
              </a:solidFill>
              <a:prstDash val="solid"/>
              <a:miter lim="400000"/>
            </a:ln>
            <a:effectLst>
              <a:outerShdw sx="100000" sy="100000" kx="0" ky="0" algn="b" rotWithShape="0" blurRad="165100" dist="108583" dir="2137428">
                <a:srgbClr val="000000">
                  <a:alpha val="87359"/>
                </a:srgbClr>
              </a:outerShdw>
            </a:effectLst>
          </p:spPr>
          <p:txBody>
            <a:bodyPr wrap="square" lIns="50800" tIns="50800" rIns="50800" bIns="50800" numCol="1" anchor="ctr">
              <a:noAutofit/>
            </a:bodyPr>
            <a:lstStyle/>
            <a:p>
              <a:pPr>
                <a:defRPr sz="3900">
                  <a:solidFill>
                    <a:srgbClr val="FFFFFF"/>
                  </a:solidFill>
                  <a:effectLst>
                    <a:outerShdw sx="100000" sy="100000" kx="0" ky="0" algn="b" rotWithShape="0" blurRad="50800" dist="63500" dir="18900000">
                      <a:srgbClr val="000000"/>
                    </a:outerShdw>
                  </a:effectLst>
                </a:defRPr>
              </a:pPr>
            </a:p>
          </p:txBody>
        </p:sp>
        <p:sp>
          <p:nvSpPr>
            <p:cNvPr id="372" name="Aquellos que rechazaron !…"/>
            <p:cNvSpPr txBox="1"/>
            <p:nvPr/>
          </p:nvSpPr>
          <p:spPr>
            <a:xfrm>
              <a:off x="50800" y="1362067"/>
              <a:ext cx="2400301" cy="289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3900">
                  <a:solidFill>
                    <a:srgbClr val="FFFFFF"/>
                  </a:solidFill>
                  <a:effectLst>
                    <a:outerShdw sx="100000" sy="100000" kx="0" ky="0" algn="b" rotWithShape="0" blurRad="50800" dist="63500" dir="18900000">
                      <a:srgbClr val="000000"/>
                    </a:outerShdw>
                  </a:effectLst>
                </a:defRPr>
              </a:pPr>
              <a:r>
                <a:t>Aquellos que rechazaron ! </a:t>
              </a:r>
            </a:p>
            <a:p>
              <a:pPr>
                <a:defRPr sz="3900">
                  <a:solidFill>
                    <a:srgbClr val="FFFFFF"/>
                  </a:solidFill>
                  <a:effectLst>
                    <a:outerShdw sx="100000" sy="100000" kx="0" ky="0" algn="b" rotWithShape="0" blurRad="50800" dist="63500" dir="18900000">
                      <a:srgbClr val="000000"/>
                    </a:outerShdw>
                  </a:effectLst>
                </a:defRPr>
              </a:pPr>
              <a:r>
                <a:t>(Heb 2:3)</a:t>
              </a:r>
            </a:p>
          </p:txBody>
        </p:sp>
      </p:grpSp>
      <p:pic>
        <p:nvPicPr>
          <p:cNvPr id="374" name="Image" descr="Image"/>
          <p:cNvPicPr>
            <a:picLocks noChangeAspect="1"/>
          </p:cNvPicPr>
          <p:nvPr/>
        </p:nvPicPr>
        <p:blipFill>
          <a:blip r:embed="rId2">
            <a:extLst/>
          </a:blip>
          <a:stretch>
            <a:fillRect/>
          </a:stretch>
        </p:blipFill>
        <p:spPr>
          <a:xfrm>
            <a:off x="-517879" y="903350"/>
            <a:ext cx="14286984" cy="3364050"/>
          </a:xfrm>
          <a:prstGeom prst="rect">
            <a:avLst/>
          </a:prstGeom>
          <a:ln w="12700">
            <a:miter lim="400000"/>
          </a:ln>
        </p:spPr>
      </p:pic>
      <p:grpSp>
        <p:nvGrpSpPr>
          <p:cNvPr id="377" name="It is appointed for us to die and face the judgment…"/>
          <p:cNvGrpSpPr/>
          <p:nvPr/>
        </p:nvGrpSpPr>
        <p:grpSpPr>
          <a:xfrm>
            <a:off x="52494" y="3828442"/>
            <a:ext cx="2501901" cy="5689601"/>
            <a:chOff x="0" y="-34932"/>
            <a:chExt cx="2501900" cy="5689600"/>
          </a:xfrm>
        </p:grpSpPr>
        <p:sp>
          <p:nvSpPr>
            <p:cNvPr id="375" name="Shape"/>
            <p:cNvSpPr/>
            <p:nvPr/>
          </p:nvSpPr>
          <p:spPr>
            <a:xfrm>
              <a:off x="0" y="-1"/>
              <a:ext cx="2501901" cy="56197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84" y="0"/>
                  </a:moveTo>
                  <a:lnTo>
                    <a:pt x="7116" y="0"/>
                  </a:lnTo>
                  <a:cubicBezTo>
                    <a:pt x="5028" y="0"/>
                    <a:pt x="3775" y="0"/>
                    <a:pt x="2939" y="155"/>
                  </a:cubicBezTo>
                  <a:cubicBezTo>
                    <a:pt x="1735" y="350"/>
                    <a:pt x="787" y="773"/>
                    <a:pt x="349" y="1309"/>
                  </a:cubicBezTo>
                  <a:cubicBezTo>
                    <a:pt x="0" y="1680"/>
                    <a:pt x="0" y="2238"/>
                    <a:pt x="0" y="3168"/>
                  </a:cubicBezTo>
                  <a:lnTo>
                    <a:pt x="0" y="18432"/>
                  </a:lnTo>
                  <a:cubicBezTo>
                    <a:pt x="0" y="19362"/>
                    <a:pt x="0" y="19920"/>
                    <a:pt x="349" y="20291"/>
                  </a:cubicBezTo>
                  <a:cubicBezTo>
                    <a:pt x="787" y="20827"/>
                    <a:pt x="1735" y="21250"/>
                    <a:pt x="2939" y="21445"/>
                  </a:cubicBezTo>
                  <a:cubicBezTo>
                    <a:pt x="3775" y="21600"/>
                    <a:pt x="5028" y="21600"/>
                    <a:pt x="7116" y="21600"/>
                  </a:cubicBezTo>
                  <a:lnTo>
                    <a:pt x="14484" y="21600"/>
                  </a:lnTo>
                  <a:cubicBezTo>
                    <a:pt x="16572" y="21600"/>
                    <a:pt x="17825" y="21600"/>
                    <a:pt x="18661" y="21445"/>
                  </a:cubicBezTo>
                  <a:cubicBezTo>
                    <a:pt x="19865" y="21250"/>
                    <a:pt x="20813" y="20827"/>
                    <a:pt x="21251" y="20291"/>
                  </a:cubicBezTo>
                  <a:cubicBezTo>
                    <a:pt x="21600" y="19920"/>
                    <a:pt x="21600" y="19362"/>
                    <a:pt x="21600" y="18432"/>
                  </a:cubicBezTo>
                  <a:lnTo>
                    <a:pt x="21600" y="3168"/>
                  </a:lnTo>
                  <a:cubicBezTo>
                    <a:pt x="21600" y="2238"/>
                    <a:pt x="21600" y="1680"/>
                    <a:pt x="21251" y="1309"/>
                  </a:cubicBezTo>
                  <a:cubicBezTo>
                    <a:pt x="20813" y="773"/>
                    <a:pt x="19865" y="350"/>
                    <a:pt x="18661" y="155"/>
                  </a:cubicBezTo>
                  <a:cubicBezTo>
                    <a:pt x="17825" y="0"/>
                    <a:pt x="16572" y="0"/>
                    <a:pt x="14484" y="0"/>
                  </a:cubicBezTo>
                  <a:close/>
                </a:path>
              </a:pathLst>
            </a:custGeom>
            <a:gradFill flip="none" rotWithShape="1">
              <a:gsLst>
                <a:gs pos="0">
                  <a:srgbClr val="A19E77"/>
                </a:gs>
                <a:gs pos="100000">
                  <a:srgbClr val="6D6936"/>
                </a:gs>
              </a:gsLst>
              <a:lin ang="5400000" scaled="0"/>
            </a:gradFill>
            <a:ln w="101600" cap="flat">
              <a:solidFill>
                <a:srgbClr val="FFFFFF"/>
              </a:solidFill>
              <a:prstDash val="solid"/>
              <a:miter lim="400000"/>
            </a:ln>
            <a:effectLst>
              <a:outerShdw sx="100000" sy="100000" kx="0" ky="0" algn="b" rotWithShape="0" blurRad="165100" dist="108583" dir="2137428">
                <a:srgbClr val="000000">
                  <a:alpha val="87359"/>
                </a:srgbClr>
              </a:outerShdw>
            </a:effectLst>
          </p:spPr>
          <p:txBody>
            <a:bodyPr wrap="square" lIns="50800" tIns="50800" rIns="50800" bIns="50800" numCol="1" anchor="ctr">
              <a:noAutofit/>
            </a:bodyPr>
            <a:lstStyle/>
            <a:p>
              <a:pPr>
                <a:defRPr sz="3900">
                  <a:solidFill>
                    <a:srgbClr val="FFFFFF"/>
                  </a:solidFill>
                  <a:effectLst>
                    <a:outerShdw sx="100000" sy="100000" kx="0" ky="0" algn="b" rotWithShape="0" blurRad="50800" dist="63500" dir="18900000">
                      <a:srgbClr val="000000"/>
                    </a:outerShdw>
                  </a:effectLst>
                </a:defRPr>
              </a:pPr>
            </a:p>
          </p:txBody>
        </p:sp>
        <p:sp>
          <p:nvSpPr>
            <p:cNvPr id="376" name="Y de la manera que está establecido que mueran, y después de esto el juicio…"/>
            <p:cNvSpPr txBox="1"/>
            <p:nvPr/>
          </p:nvSpPr>
          <p:spPr>
            <a:xfrm>
              <a:off x="50800" y="-34933"/>
              <a:ext cx="2400301" cy="568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3900">
                  <a:solidFill>
                    <a:srgbClr val="FFFFFF"/>
                  </a:solidFill>
                  <a:effectLst>
                    <a:outerShdw sx="100000" sy="100000" kx="0" ky="0" algn="b" rotWithShape="0" blurRad="50800" dist="63500" dir="18900000">
                      <a:srgbClr val="000000"/>
                    </a:outerShdw>
                  </a:effectLst>
                </a:defRPr>
              </a:pPr>
              <a:r>
                <a:t> Y de la manera que está establecido que mueran, y después de esto el juicio  </a:t>
              </a:r>
            </a:p>
            <a:p>
              <a:pPr>
                <a:defRPr sz="3900">
                  <a:solidFill>
                    <a:srgbClr val="FFFFFF"/>
                  </a:solidFill>
                  <a:effectLst>
                    <a:outerShdw sx="100000" sy="100000" kx="0" ky="0" algn="b" rotWithShape="0" blurRad="50800" dist="63500" dir="18900000">
                      <a:srgbClr val="000000"/>
                    </a:outerShdw>
                  </a:effectLst>
                </a:defRPr>
              </a:pPr>
              <a:r>
                <a:t>(Heb 9:27) </a:t>
              </a:r>
            </a:p>
          </p:txBody>
        </p:sp>
      </p:grpSp>
      <p:grpSp>
        <p:nvGrpSpPr>
          <p:cNvPr id="384" name="Group"/>
          <p:cNvGrpSpPr/>
          <p:nvPr/>
        </p:nvGrpSpPr>
        <p:grpSpPr>
          <a:xfrm>
            <a:off x="122651" y="81080"/>
            <a:ext cx="12759498" cy="1422487"/>
            <a:chOff x="0" y="0"/>
            <a:chExt cx="12759497" cy="1422486"/>
          </a:xfrm>
        </p:grpSpPr>
        <p:sp>
          <p:nvSpPr>
            <p:cNvPr id="378" name="Rounded Rectangle"/>
            <p:cNvSpPr/>
            <p:nvPr/>
          </p:nvSpPr>
          <p:spPr>
            <a:xfrm>
              <a:off x="0" y="76242"/>
              <a:ext cx="12759498" cy="1270002"/>
            </a:xfrm>
            <a:prstGeom prst="roundRect">
              <a:avLst>
                <a:gd name="adj" fmla="val 15000"/>
              </a:avLst>
            </a:prstGeom>
            <a:solidFill>
              <a:srgbClr val="3D4553"/>
            </a:solidFill>
            <a:ln w="12700" cap="flat">
              <a:noFill/>
              <a:miter lim="400000"/>
            </a:ln>
            <a:effectLst/>
          </p:spPr>
          <p:txBody>
            <a:bodyPr wrap="square" lIns="50800" tIns="50800" rIns="50800" bIns="50800" numCol="1" anchor="ctr">
              <a:noAutofit/>
            </a:bodyPr>
            <a:lstStyle/>
            <a:p>
              <a:pPr>
                <a:defRPr>
                  <a:solidFill>
                    <a:srgbClr val="FFFFFF"/>
                  </a:solidFill>
                </a:defRPr>
              </a:pPr>
            </a:p>
          </p:txBody>
        </p:sp>
        <p:grpSp>
          <p:nvGrpSpPr>
            <p:cNvPr id="383" name="Group"/>
            <p:cNvGrpSpPr/>
            <p:nvPr/>
          </p:nvGrpSpPr>
          <p:grpSpPr>
            <a:xfrm>
              <a:off x="103629" y="0"/>
              <a:ext cx="12285775" cy="1422487"/>
              <a:chOff x="0" y="0"/>
              <a:chExt cx="12285774" cy="1422486"/>
            </a:xfrm>
          </p:grpSpPr>
          <p:grpSp>
            <p:nvGrpSpPr>
              <p:cNvPr id="381" name="Group"/>
              <p:cNvGrpSpPr/>
              <p:nvPr/>
            </p:nvGrpSpPr>
            <p:grpSpPr>
              <a:xfrm>
                <a:off x="0" y="311711"/>
                <a:ext cx="8937381" cy="799065"/>
                <a:chOff x="0" y="0"/>
                <a:chExt cx="8937380" cy="799064"/>
              </a:xfrm>
            </p:grpSpPr>
            <p:sp>
              <p:nvSpPr>
                <p:cNvPr id="379" name="PREPARATE"/>
                <p:cNvSpPr txBox="1"/>
                <p:nvPr/>
              </p:nvSpPr>
              <p:spPr>
                <a:xfrm>
                  <a:off x="-1" y="-1"/>
                  <a:ext cx="3825008" cy="7990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4900">
                      <a:solidFill>
                        <a:srgbClr val="FFFFFF"/>
                      </a:solidFill>
                      <a:latin typeface="Times New Roman"/>
                      <a:ea typeface="Times New Roman"/>
                      <a:cs typeface="Times New Roman"/>
                      <a:sym typeface="Times New Roman"/>
                    </a:defRPr>
                  </a:lvl1pPr>
                </a:lstStyle>
                <a:p>
                  <a:pPr>
                    <a:defRPr baseline="31999"/>
                  </a:pPr>
                  <a:r>
                    <a:rPr baseline="0"/>
                    <a:t>PREPARATE</a:t>
                  </a:r>
                </a:p>
              </p:txBody>
            </p:sp>
            <p:sp>
              <p:nvSpPr>
                <p:cNvPr id="380" name="Para venir al Encuentro"/>
                <p:cNvSpPr txBox="1"/>
                <p:nvPr/>
              </p:nvSpPr>
              <p:spPr>
                <a:xfrm>
                  <a:off x="3921940" y="54991"/>
                  <a:ext cx="5015441" cy="6890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sz="4100">
                      <a:solidFill>
                        <a:srgbClr val="FFFFFF"/>
                      </a:solidFill>
                      <a:latin typeface="Times New Roman"/>
                      <a:ea typeface="Times New Roman"/>
                      <a:cs typeface="Times New Roman"/>
                      <a:sym typeface="Times New Roman"/>
                    </a:defRPr>
                  </a:lvl1pPr>
                </a:lstStyle>
                <a:p>
                  <a:pPr>
                    <a:defRPr baseline="31999"/>
                  </a:pPr>
                  <a:r>
                    <a:rPr baseline="0"/>
                    <a:t>Para venir al Encuentro</a:t>
                  </a:r>
                </a:p>
              </p:txBody>
            </p:sp>
          </p:grpSp>
          <p:sp>
            <p:nvSpPr>
              <p:cNvPr id="382" name="DIOS"/>
              <p:cNvSpPr txBox="1"/>
              <p:nvPr/>
            </p:nvSpPr>
            <p:spPr>
              <a:xfrm>
                <a:off x="9252260" y="-1"/>
                <a:ext cx="3033515" cy="1422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9400">
                    <a:solidFill>
                      <a:srgbClr val="FFFFFF"/>
                    </a:solidFill>
                    <a:latin typeface="Times New Roman"/>
                    <a:ea typeface="Times New Roman"/>
                    <a:cs typeface="Times New Roman"/>
                    <a:sym typeface="Times New Roman"/>
                  </a:defRPr>
                </a:lvl1pPr>
              </a:lstStyle>
              <a:p>
                <a:pPr>
                  <a:defRPr baseline="31999"/>
                </a:pPr>
                <a:r>
                  <a:rPr baseline="0"/>
                  <a:t>DIOS</a:t>
                </a:r>
              </a:p>
            </p:txBody>
          </p:sp>
        </p:grpSp>
      </p:grpSp>
      <p:pic>
        <p:nvPicPr>
          <p:cNvPr id="385" name="IMG_9022.JPG" descr="IMG_9022.JPG"/>
          <p:cNvPicPr>
            <a:picLocks noChangeAspect="1"/>
          </p:cNvPicPr>
          <p:nvPr/>
        </p:nvPicPr>
        <p:blipFill>
          <a:blip r:embed="rId3">
            <a:extLst/>
          </a:blip>
          <a:stretch>
            <a:fillRect/>
          </a:stretch>
        </p:blipFill>
        <p:spPr>
          <a:xfrm rot="16200000">
            <a:off x="1694459" y="-1112792"/>
            <a:ext cx="870693" cy="381023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7" grpId="1" fill="hold">
                                  <p:stCondLst>
                                    <p:cond delay="0"/>
                                  </p:stCondLst>
                                  <p:iterate type="el" backwards="0">
                                    <p:tmAbs val="0"/>
                                  </p:iterate>
                                  <p:childTnLst>
                                    <p:set>
                                      <p:cBhvr>
                                        <p:cTn id="6" fill="hold"/>
                                        <p:tgtEl>
                                          <p:spTgt spid="377"/>
                                        </p:tgtEl>
                                        <p:attrNameLst>
                                          <p:attrName>style.visibility</p:attrName>
                                        </p:attrNameLst>
                                      </p:cBhvr>
                                      <p:to>
                                        <p:strVal val="visible"/>
                                      </p:to>
                                    </p:set>
                                    <p:anim calcmode="lin" valueType="num">
                                      <p:cBhvr>
                                        <p:cTn id="7" dur="3250" fill="hold"/>
                                        <p:tgtEl>
                                          <p:spTgt spid="377"/>
                                        </p:tgtEl>
                                        <p:attrNameLst>
                                          <p:attrName>ppt_x</p:attrName>
                                        </p:attrNameLst>
                                      </p:cBhvr>
                                      <p:tavLst>
                                        <p:tav tm="0">
                                          <p:val>
                                            <p:strVal val="#ppt_x"/>
                                          </p:val>
                                        </p:tav>
                                        <p:tav tm="100000">
                                          <p:val>
                                            <p:strVal val="#ppt_x"/>
                                          </p:val>
                                        </p:tav>
                                      </p:tavLst>
                                    </p:anim>
                                    <p:anim calcmode="lin" valueType="num">
                                      <p:cBhvr>
                                        <p:cTn id="8" dur="3250" fill="hold"/>
                                        <p:tgtEl>
                                          <p:spTgt spid="37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7" grpId="2" fill="hold">
                                  <p:stCondLst>
                                    <p:cond delay="0"/>
                                  </p:stCondLst>
                                  <p:iterate type="el" backwards="0">
                                    <p:tmAbs val="0"/>
                                  </p:iterate>
                                  <p:childTnLst>
                                    <p:set>
                                      <p:cBhvr>
                                        <p:cTn id="12" fill="hold"/>
                                        <p:tgtEl>
                                          <p:spTgt spid="364"/>
                                        </p:tgtEl>
                                        <p:attrNameLst>
                                          <p:attrName>style.visibility</p:attrName>
                                        </p:attrNameLst>
                                      </p:cBhvr>
                                      <p:to>
                                        <p:strVal val="visible"/>
                                      </p:to>
                                    </p:set>
                                    <p:anim calcmode="lin" valueType="num">
                                      <p:cBhvr>
                                        <p:cTn id="13" dur="1500" fill="hold"/>
                                        <p:tgtEl>
                                          <p:spTgt spid="364"/>
                                        </p:tgtEl>
                                        <p:attrNameLst>
                                          <p:attrName>ppt_x</p:attrName>
                                        </p:attrNameLst>
                                      </p:cBhvr>
                                      <p:tavLst>
                                        <p:tav tm="0">
                                          <p:val>
                                            <p:strVal val="#ppt_x"/>
                                          </p:val>
                                        </p:tav>
                                        <p:tav tm="100000">
                                          <p:val>
                                            <p:strVal val="#ppt_x"/>
                                          </p:val>
                                        </p:tav>
                                      </p:tavLst>
                                    </p:anim>
                                    <p:anim calcmode="lin" valueType="num">
                                      <p:cBhvr>
                                        <p:cTn id="14" dur="1500" fill="hold"/>
                                        <p:tgtEl>
                                          <p:spTgt spid="36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 presetID="7" grpId="3" fill="hold">
                                  <p:stCondLst>
                                    <p:cond delay="0"/>
                                  </p:stCondLst>
                                  <p:iterate type="el" backwards="0">
                                    <p:tmAbs val="0"/>
                                  </p:iterate>
                                  <p:childTnLst>
                                    <p:set>
                                      <p:cBhvr>
                                        <p:cTn id="18" fill="hold"/>
                                        <p:tgtEl>
                                          <p:spTgt spid="367"/>
                                        </p:tgtEl>
                                        <p:attrNameLst>
                                          <p:attrName>style.visibility</p:attrName>
                                        </p:attrNameLst>
                                      </p:cBhvr>
                                      <p:to>
                                        <p:strVal val="visible"/>
                                      </p:to>
                                    </p:set>
                                    <p:anim calcmode="lin" valueType="num">
                                      <p:cBhvr>
                                        <p:cTn id="19" dur="1500" fill="hold"/>
                                        <p:tgtEl>
                                          <p:spTgt spid="367"/>
                                        </p:tgtEl>
                                        <p:attrNameLst>
                                          <p:attrName>ppt_x</p:attrName>
                                        </p:attrNameLst>
                                      </p:cBhvr>
                                      <p:tavLst>
                                        <p:tav tm="0">
                                          <p:val>
                                            <p:strVal val="#ppt_x"/>
                                          </p:val>
                                        </p:tav>
                                        <p:tav tm="100000">
                                          <p:val>
                                            <p:strVal val="#ppt_x"/>
                                          </p:val>
                                        </p:tav>
                                      </p:tavLst>
                                    </p:anim>
                                    <p:anim calcmode="lin" valueType="num">
                                      <p:cBhvr>
                                        <p:cTn id="20" dur="1500" fill="hold"/>
                                        <p:tgtEl>
                                          <p:spTgt spid="36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7" grpId="4" fill="hold">
                                  <p:stCondLst>
                                    <p:cond delay="0"/>
                                  </p:stCondLst>
                                  <p:iterate type="el" backwards="0">
                                    <p:tmAbs val="0"/>
                                  </p:iterate>
                                  <p:childTnLst>
                                    <p:set>
                                      <p:cBhvr>
                                        <p:cTn id="24" fill="hold"/>
                                        <p:tgtEl>
                                          <p:spTgt spid="370"/>
                                        </p:tgtEl>
                                        <p:attrNameLst>
                                          <p:attrName>style.visibility</p:attrName>
                                        </p:attrNameLst>
                                      </p:cBhvr>
                                      <p:to>
                                        <p:strVal val="visible"/>
                                      </p:to>
                                    </p:set>
                                    <p:anim calcmode="lin" valueType="num">
                                      <p:cBhvr>
                                        <p:cTn id="25" dur="1500" fill="hold"/>
                                        <p:tgtEl>
                                          <p:spTgt spid="370"/>
                                        </p:tgtEl>
                                        <p:attrNameLst>
                                          <p:attrName>ppt_x</p:attrName>
                                        </p:attrNameLst>
                                      </p:cBhvr>
                                      <p:tavLst>
                                        <p:tav tm="0">
                                          <p:val>
                                            <p:strVal val="#ppt_x"/>
                                          </p:val>
                                        </p:tav>
                                        <p:tav tm="100000">
                                          <p:val>
                                            <p:strVal val="#ppt_x"/>
                                          </p:val>
                                        </p:tav>
                                      </p:tavLst>
                                    </p:anim>
                                    <p:anim calcmode="lin" valueType="num">
                                      <p:cBhvr>
                                        <p:cTn id="26" dur="1500" fill="hold"/>
                                        <p:tgtEl>
                                          <p:spTgt spid="370"/>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 presetID="7" grpId="5" fill="hold">
                                  <p:stCondLst>
                                    <p:cond delay="0"/>
                                  </p:stCondLst>
                                  <p:iterate type="el" backwards="0">
                                    <p:tmAbs val="0"/>
                                  </p:iterate>
                                  <p:childTnLst>
                                    <p:set>
                                      <p:cBhvr>
                                        <p:cTn id="30" fill="hold"/>
                                        <p:tgtEl>
                                          <p:spTgt spid="373"/>
                                        </p:tgtEl>
                                        <p:attrNameLst>
                                          <p:attrName>style.visibility</p:attrName>
                                        </p:attrNameLst>
                                      </p:cBhvr>
                                      <p:to>
                                        <p:strVal val="visible"/>
                                      </p:to>
                                    </p:set>
                                    <p:anim calcmode="lin" valueType="num">
                                      <p:cBhvr>
                                        <p:cTn id="31" dur="1500" fill="hold"/>
                                        <p:tgtEl>
                                          <p:spTgt spid="373"/>
                                        </p:tgtEl>
                                        <p:attrNameLst>
                                          <p:attrName>ppt_x</p:attrName>
                                        </p:attrNameLst>
                                      </p:cBhvr>
                                      <p:tavLst>
                                        <p:tav tm="0">
                                          <p:val>
                                            <p:strVal val="#ppt_x"/>
                                          </p:val>
                                        </p:tav>
                                        <p:tav tm="100000">
                                          <p:val>
                                            <p:strVal val="#ppt_x"/>
                                          </p:val>
                                        </p:tav>
                                      </p:tavLst>
                                    </p:anim>
                                    <p:anim calcmode="lin" valueType="num">
                                      <p:cBhvr>
                                        <p:cTn id="32" dur="1500" fill="hold"/>
                                        <p:tgtEl>
                                          <p:spTgt spid="37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3" grpId="5"/>
      <p:bldP build="whole" bldLvl="1" animBg="1" rev="0" advAuto="0" spid="364" grpId="2"/>
      <p:bldP build="whole" bldLvl="1" animBg="1" rev="0" advAuto="0" spid="377" grpId="1"/>
      <p:bldP build="whole" bldLvl="1" animBg="1" rev="0" advAuto="0" spid="367" grpId="3"/>
      <p:bldP build="whole" bldLvl="1" animBg="1" rev="0" advAuto="0" spid="370" grpId="4"/>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7" name="Rounded Rectangle"/>
          <p:cNvSpPr/>
          <p:nvPr/>
        </p:nvSpPr>
        <p:spPr>
          <a:xfrm>
            <a:off x="122651" y="8187165"/>
            <a:ext cx="12759498" cy="1270002"/>
          </a:xfrm>
          <a:prstGeom prst="roundRect">
            <a:avLst>
              <a:gd name="adj" fmla="val 15000"/>
            </a:avLst>
          </a:prstGeom>
          <a:solidFill>
            <a:srgbClr val="3D4553"/>
          </a:solidFill>
          <a:ln w="12700">
            <a:miter lim="400000"/>
          </a:ln>
        </p:spPr>
        <p:txBody>
          <a:bodyPr lIns="50800" tIns="50800" rIns="50800" bIns="50800" anchor="ctr"/>
          <a:lstStyle/>
          <a:p>
            <a:pPr>
              <a:defRPr>
                <a:solidFill>
                  <a:srgbClr val="FFFFFF"/>
                </a:solidFill>
              </a:defRPr>
            </a:pPr>
          </a:p>
        </p:txBody>
      </p:sp>
      <p:pic>
        <p:nvPicPr>
          <p:cNvPr id="388" name="Image" descr="Image"/>
          <p:cNvPicPr>
            <a:picLocks noChangeAspect="1"/>
          </p:cNvPicPr>
          <p:nvPr>
            <p:ph type="pic" idx="21"/>
          </p:nvPr>
        </p:nvPicPr>
        <p:blipFill>
          <a:blip r:embed="rId2">
            <a:extLst/>
          </a:blip>
          <a:srcRect l="7197" t="19118" r="121" b="34462"/>
          <a:stretch>
            <a:fillRect/>
          </a:stretch>
        </p:blipFill>
        <p:spPr>
          <a:xfrm>
            <a:off x="0" y="0"/>
            <a:ext cx="13004800" cy="9753600"/>
          </a:xfrm>
          <a:prstGeom prst="rect">
            <a:avLst/>
          </a:prstGeom>
        </p:spPr>
      </p:pic>
      <p:sp>
        <p:nvSpPr>
          <p:cNvPr id="389" name="¿Estamos listos?"/>
          <p:cNvSpPr txBox="1"/>
          <p:nvPr/>
        </p:nvSpPr>
        <p:spPr>
          <a:xfrm>
            <a:off x="1171836" y="1602001"/>
            <a:ext cx="10915130" cy="85307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1" sz="19500">
                <a:solidFill>
                  <a:srgbClr val="FFFFFF"/>
                </a:solidFill>
                <a:latin typeface="Times New Roman"/>
                <a:ea typeface="Times New Roman"/>
                <a:cs typeface="Times New Roman"/>
                <a:sym typeface="Times New Roman"/>
              </a:defRPr>
            </a:lvl1pPr>
          </a:lstStyle>
          <a:p>
            <a:pPr>
              <a:defRPr baseline="31999"/>
            </a:pPr>
            <a:r>
              <a:rPr baseline="0"/>
              <a:t>¿Estamos listos?</a:t>
            </a:r>
            <a:endParaRPr baseline="0"/>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Israel would fall before her enemies and go into captivity (Amos 4:1-3)"/>
          <p:cNvSpPr txBox="1"/>
          <p:nvPr/>
        </p:nvSpPr>
        <p:spPr>
          <a:xfrm>
            <a:off x="-98052" y="1486289"/>
            <a:ext cx="13004801" cy="609601"/>
          </a:xfrm>
          <a:prstGeom prst="rect">
            <a:avLst/>
          </a:prstGeom>
          <a:solidFill>
            <a:srgbClr val="3D4553"/>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b="1" sz="3300">
                <a:solidFill>
                  <a:srgbClr val="FFFFFF"/>
                </a:solidFill>
                <a:latin typeface="Century Gothic"/>
                <a:ea typeface="Century Gothic"/>
                <a:cs typeface="Century Gothic"/>
                <a:sym typeface="Century Gothic"/>
              </a:defRPr>
            </a:lvl1pPr>
          </a:lstStyle>
          <a:p>
            <a:pPr/>
            <a:r>
              <a:t>Israel iria a caer en cautividad (Amos 4:1-3) </a:t>
            </a:r>
          </a:p>
        </p:txBody>
      </p:sp>
      <p:sp>
        <p:nvSpPr>
          <p:cNvPr id="177" name="1 Hear this word, you cows of Bashan, who are on the mountain of Samaria, Who oppress the poor, Who crush the needy, Who say to your husbands, “Bring wine, let us drink!” 2 The Lord God has sworn by His holiness:"/>
          <p:cNvSpPr txBox="1"/>
          <p:nvPr/>
        </p:nvSpPr>
        <p:spPr>
          <a:xfrm>
            <a:off x="189751" y="3102123"/>
            <a:ext cx="12441358" cy="65573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baseline="31999" sz="6300">
                <a:solidFill>
                  <a:srgbClr val="000000"/>
                </a:solidFill>
                <a:latin typeface="Times New Roman"/>
                <a:ea typeface="Times New Roman"/>
                <a:cs typeface="Times New Roman"/>
                <a:sym typeface="Times New Roman"/>
              </a:defRPr>
            </a:pPr>
            <a:r>
              <a:t>1</a:t>
            </a:r>
            <a:r>
              <a:rPr baseline="0"/>
              <a:t> Oíd esta palabra, vacas de Basán, que estáis en el monte de Samaria, que oprimís a los pobres y quebrantáis a los menesterosos, que decís a vuestros señores: Traed, y beberemos.” </a:t>
            </a:r>
            <a:r>
              <a:t>2</a:t>
            </a:r>
            <a:r>
              <a:rPr baseline="0"/>
              <a:t> Jehová el Señor juró por su santidad </a:t>
            </a:r>
          </a:p>
        </p:txBody>
      </p:sp>
      <p:grpSp>
        <p:nvGrpSpPr>
          <p:cNvPr id="184" name="Group"/>
          <p:cNvGrpSpPr/>
          <p:nvPr/>
        </p:nvGrpSpPr>
        <p:grpSpPr>
          <a:xfrm>
            <a:off x="122651" y="81080"/>
            <a:ext cx="12759498" cy="1422487"/>
            <a:chOff x="0" y="0"/>
            <a:chExt cx="12759497" cy="1422486"/>
          </a:xfrm>
        </p:grpSpPr>
        <p:sp>
          <p:nvSpPr>
            <p:cNvPr id="178" name="Rounded Rectangle"/>
            <p:cNvSpPr/>
            <p:nvPr/>
          </p:nvSpPr>
          <p:spPr>
            <a:xfrm>
              <a:off x="0" y="76242"/>
              <a:ext cx="12759498" cy="1270002"/>
            </a:xfrm>
            <a:prstGeom prst="roundRect">
              <a:avLst>
                <a:gd name="adj" fmla="val 15000"/>
              </a:avLst>
            </a:prstGeom>
            <a:solidFill>
              <a:srgbClr val="3D4553"/>
            </a:solidFill>
            <a:ln w="12700" cap="flat">
              <a:noFill/>
              <a:miter lim="400000"/>
            </a:ln>
            <a:effectLst/>
          </p:spPr>
          <p:txBody>
            <a:bodyPr wrap="square" lIns="50800" tIns="50800" rIns="50800" bIns="50800" numCol="1" anchor="ctr">
              <a:noAutofit/>
            </a:bodyPr>
            <a:lstStyle/>
            <a:p>
              <a:pPr>
                <a:defRPr>
                  <a:solidFill>
                    <a:srgbClr val="FFFFFF"/>
                  </a:solidFill>
                </a:defRPr>
              </a:pPr>
            </a:p>
          </p:txBody>
        </p:sp>
        <p:grpSp>
          <p:nvGrpSpPr>
            <p:cNvPr id="183" name="Group"/>
            <p:cNvGrpSpPr/>
            <p:nvPr/>
          </p:nvGrpSpPr>
          <p:grpSpPr>
            <a:xfrm>
              <a:off x="103629" y="0"/>
              <a:ext cx="12285775" cy="1422487"/>
              <a:chOff x="0" y="0"/>
              <a:chExt cx="12285774" cy="1422486"/>
            </a:xfrm>
          </p:grpSpPr>
          <p:grpSp>
            <p:nvGrpSpPr>
              <p:cNvPr id="181" name="Group"/>
              <p:cNvGrpSpPr/>
              <p:nvPr/>
            </p:nvGrpSpPr>
            <p:grpSpPr>
              <a:xfrm>
                <a:off x="0" y="311711"/>
                <a:ext cx="8937381" cy="799065"/>
                <a:chOff x="0" y="0"/>
                <a:chExt cx="8937380" cy="799064"/>
              </a:xfrm>
            </p:grpSpPr>
            <p:sp>
              <p:nvSpPr>
                <p:cNvPr id="179" name="PREPARATE"/>
                <p:cNvSpPr txBox="1"/>
                <p:nvPr/>
              </p:nvSpPr>
              <p:spPr>
                <a:xfrm>
                  <a:off x="-1" y="-1"/>
                  <a:ext cx="3825008" cy="7990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4900">
                      <a:solidFill>
                        <a:srgbClr val="FFFFFF"/>
                      </a:solidFill>
                      <a:latin typeface="Times New Roman"/>
                      <a:ea typeface="Times New Roman"/>
                      <a:cs typeface="Times New Roman"/>
                      <a:sym typeface="Times New Roman"/>
                    </a:defRPr>
                  </a:lvl1pPr>
                </a:lstStyle>
                <a:p>
                  <a:pPr>
                    <a:defRPr baseline="31999"/>
                  </a:pPr>
                  <a:r>
                    <a:rPr baseline="0"/>
                    <a:t>PREPARATE</a:t>
                  </a:r>
                </a:p>
              </p:txBody>
            </p:sp>
            <p:sp>
              <p:nvSpPr>
                <p:cNvPr id="180" name="Para venir al Encuentro"/>
                <p:cNvSpPr txBox="1"/>
                <p:nvPr/>
              </p:nvSpPr>
              <p:spPr>
                <a:xfrm>
                  <a:off x="3921940" y="54991"/>
                  <a:ext cx="5015441" cy="6890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sz="4100">
                      <a:solidFill>
                        <a:srgbClr val="FFFFFF"/>
                      </a:solidFill>
                      <a:latin typeface="Times New Roman"/>
                      <a:ea typeface="Times New Roman"/>
                      <a:cs typeface="Times New Roman"/>
                      <a:sym typeface="Times New Roman"/>
                    </a:defRPr>
                  </a:lvl1pPr>
                </a:lstStyle>
                <a:p>
                  <a:pPr>
                    <a:defRPr baseline="31999"/>
                  </a:pPr>
                  <a:r>
                    <a:rPr baseline="0"/>
                    <a:t>Para venir al Encuentro</a:t>
                  </a:r>
                </a:p>
              </p:txBody>
            </p:sp>
          </p:grpSp>
          <p:sp>
            <p:nvSpPr>
              <p:cNvPr id="182" name="DIOS"/>
              <p:cNvSpPr txBox="1"/>
              <p:nvPr/>
            </p:nvSpPr>
            <p:spPr>
              <a:xfrm>
                <a:off x="9252260" y="-1"/>
                <a:ext cx="3033515" cy="1422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9400">
                    <a:solidFill>
                      <a:srgbClr val="FFFFFF"/>
                    </a:solidFill>
                    <a:latin typeface="Times New Roman"/>
                    <a:ea typeface="Times New Roman"/>
                    <a:cs typeface="Times New Roman"/>
                    <a:sym typeface="Times New Roman"/>
                  </a:defRPr>
                </a:lvl1pPr>
              </a:lstStyle>
              <a:p>
                <a:pPr>
                  <a:defRPr baseline="31999"/>
                </a:pPr>
                <a:r>
                  <a:rPr baseline="0"/>
                  <a:t>DIOS</a:t>
                </a:r>
              </a:p>
            </p:txBody>
          </p:sp>
        </p:gr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Rounded Rectangle"/>
          <p:cNvSpPr/>
          <p:nvPr/>
        </p:nvSpPr>
        <p:spPr>
          <a:xfrm>
            <a:off x="122651" y="157323"/>
            <a:ext cx="12759498" cy="1270001"/>
          </a:xfrm>
          <a:prstGeom prst="roundRect">
            <a:avLst>
              <a:gd name="adj" fmla="val 15000"/>
            </a:avLst>
          </a:prstGeom>
          <a:solidFill>
            <a:srgbClr val="3D4553"/>
          </a:solidFill>
          <a:ln w="12700">
            <a:miter lim="400000"/>
          </a:ln>
        </p:spPr>
        <p:txBody>
          <a:bodyPr lIns="50800" tIns="50800" rIns="50800" bIns="50800" anchor="ctr"/>
          <a:lstStyle/>
          <a:p>
            <a:pPr>
              <a:defRPr>
                <a:solidFill>
                  <a:srgbClr val="FFFFFF"/>
                </a:solidFill>
              </a:defRPr>
            </a:pPr>
          </a:p>
        </p:txBody>
      </p:sp>
      <p:sp>
        <p:nvSpPr>
          <p:cNvPr id="187" name="Israel would fall before her enemies and go into captivity (Amos 4:1-3)"/>
          <p:cNvSpPr txBox="1"/>
          <p:nvPr/>
        </p:nvSpPr>
        <p:spPr>
          <a:xfrm>
            <a:off x="7788433" y="1486289"/>
            <a:ext cx="5118316" cy="1117601"/>
          </a:xfrm>
          <a:prstGeom prst="rect">
            <a:avLst/>
          </a:prstGeom>
          <a:solidFill>
            <a:srgbClr val="3D4553"/>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b="1" sz="3300">
                <a:solidFill>
                  <a:srgbClr val="FFFFFF"/>
                </a:solidFill>
                <a:latin typeface="Century Gothic"/>
                <a:ea typeface="Century Gothic"/>
                <a:cs typeface="Century Gothic"/>
                <a:sym typeface="Century Gothic"/>
              </a:defRPr>
            </a:lvl1pPr>
          </a:lstStyle>
          <a:p>
            <a:pPr/>
            <a:r>
              <a:t>Israel iria a caer en cautividad (Amos 4:1-3) </a:t>
            </a:r>
          </a:p>
        </p:txBody>
      </p:sp>
      <p:sp>
        <p:nvSpPr>
          <p:cNvPr id="188" name="2 The Lord God has sworn by His holiness: “Behold, the days shall come upon you When He will take you away with fishhooks, And your posterity with fishhooks.  3 You will go out through broken walls, Each one straight ahead of her, And you will be cast in"/>
          <p:cNvSpPr txBox="1"/>
          <p:nvPr/>
        </p:nvSpPr>
        <p:spPr>
          <a:xfrm>
            <a:off x="6984589" y="3170856"/>
            <a:ext cx="5858843" cy="60847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aseline="31999" sz="6800">
                <a:solidFill>
                  <a:srgbClr val="000000"/>
                </a:solidFill>
                <a:latin typeface="Times New Roman"/>
                <a:ea typeface="Times New Roman"/>
                <a:cs typeface="Times New Roman"/>
                <a:sym typeface="Times New Roman"/>
              </a:defRPr>
            </a:pPr>
            <a:r>
              <a:rPr baseline="0"/>
              <a:t> </a:t>
            </a:r>
            <a:r>
              <a:t>3</a:t>
            </a:r>
            <a:r>
              <a:rPr baseline="0"/>
              <a:t> y saldréis por las brechas una tras otra, y seréis echadas del palacio, dice Jehová.</a:t>
            </a:r>
          </a:p>
        </p:txBody>
      </p:sp>
      <p:grpSp>
        <p:nvGrpSpPr>
          <p:cNvPr id="193" name="Group"/>
          <p:cNvGrpSpPr/>
          <p:nvPr/>
        </p:nvGrpSpPr>
        <p:grpSpPr>
          <a:xfrm>
            <a:off x="226280" y="81080"/>
            <a:ext cx="12285775" cy="1422487"/>
            <a:chOff x="0" y="0"/>
            <a:chExt cx="12285774" cy="1422486"/>
          </a:xfrm>
        </p:grpSpPr>
        <p:grpSp>
          <p:nvGrpSpPr>
            <p:cNvPr id="191" name="Group"/>
            <p:cNvGrpSpPr/>
            <p:nvPr/>
          </p:nvGrpSpPr>
          <p:grpSpPr>
            <a:xfrm>
              <a:off x="0" y="311711"/>
              <a:ext cx="8937381" cy="799065"/>
              <a:chOff x="0" y="0"/>
              <a:chExt cx="8937380" cy="799064"/>
            </a:xfrm>
          </p:grpSpPr>
          <p:sp>
            <p:nvSpPr>
              <p:cNvPr id="189" name="PREPARATE"/>
              <p:cNvSpPr txBox="1"/>
              <p:nvPr/>
            </p:nvSpPr>
            <p:spPr>
              <a:xfrm>
                <a:off x="-1" y="-1"/>
                <a:ext cx="3825008" cy="7990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4900">
                    <a:solidFill>
                      <a:srgbClr val="FFFFFF"/>
                    </a:solidFill>
                    <a:latin typeface="Times New Roman"/>
                    <a:ea typeface="Times New Roman"/>
                    <a:cs typeface="Times New Roman"/>
                    <a:sym typeface="Times New Roman"/>
                  </a:defRPr>
                </a:lvl1pPr>
              </a:lstStyle>
              <a:p>
                <a:pPr>
                  <a:defRPr baseline="31999"/>
                </a:pPr>
                <a:r>
                  <a:rPr baseline="0"/>
                  <a:t>PREPARATE</a:t>
                </a:r>
              </a:p>
            </p:txBody>
          </p:sp>
          <p:sp>
            <p:nvSpPr>
              <p:cNvPr id="190" name="Para venir al Encuentro"/>
              <p:cNvSpPr txBox="1"/>
              <p:nvPr/>
            </p:nvSpPr>
            <p:spPr>
              <a:xfrm>
                <a:off x="3921940" y="54991"/>
                <a:ext cx="5015441" cy="6890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sz="4100">
                    <a:solidFill>
                      <a:srgbClr val="FFFFFF"/>
                    </a:solidFill>
                    <a:latin typeface="Times New Roman"/>
                    <a:ea typeface="Times New Roman"/>
                    <a:cs typeface="Times New Roman"/>
                    <a:sym typeface="Times New Roman"/>
                  </a:defRPr>
                </a:lvl1pPr>
              </a:lstStyle>
              <a:p>
                <a:pPr>
                  <a:defRPr baseline="31999"/>
                </a:pPr>
                <a:r>
                  <a:rPr baseline="0"/>
                  <a:t>Para venir al Encuentro</a:t>
                </a:r>
              </a:p>
            </p:txBody>
          </p:sp>
        </p:grpSp>
        <p:sp>
          <p:nvSpPr>
            <p:cNvPr id="192" name="DIOS"/>
            <p:cNvSpPr txBox="1"/>
            <p:nvPr/>
          </p:nvSpPr>
          <p:spPr>
            <a:xfrm>
              <a:off x="9252260" y="-1"/>
              <a:ext cx="3033515" cy="1422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9400">
                  <a:solidFill>
                    <a:srgbClr val="FFFFFF"/>
                  </a:solidFill>
                  <a:latin typeface="Times New Roman"/>
                  <a:ea typeface="Times New Roman"/>
                  <a:cs typeface="Times New Roman"/>
                  <a:sym typeface="Times New Roman"/>
                </a:defRPr>
              </a:lvl1pPr>
            </a:lstStyle>
            <a:p>
              <a:pPr>
                <a:defRPr baseline="31999"/>
              </a:pPr>
              <a:r>
                <a:rPr baseline="0"/>
                <a:t>DIOS</a:t>
              </a:r>
            </a:p>
          </p:txBody>
        </p:sp>
      </p:grpSp>
      <p:pic>
        <p:nvPicPr>
          <p:cNvPr id="194" name="IMG_9022.JPG" descr="IMG_9022.JPG"/>
          <p:cNvPicPr>
            <a:picLocks noChangeAspect="1"/>
          </p:cNvPicPr>
          <p:nvPr/>
        </p:nvPicPr>
        <p:blipFill>
          <a:blip r:embed="rId2">
            <a:extLst/>
          </a:blip>
          <a:stretch>
            <a:fillRect/>
          </a:stretch>
        </p:blipFill>
        <p:spPr>
          <a:xfrm rot="13380000">
            <a:off x="2345496" y="556981"/>
            <a:ext cx="2050145" cy="897162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87"/>
                                        </p:tgtEl>
                                        <p:attrNameLst>
                                          <p:attrName>style.visibility</p:attrName>
                                        </p:attrNameLst>
                                      </p:cBhvr>
                                      <p:to>
                                        <p:strVal val="visible"/>
                                      </p:to>
                                    </p:set>
                                    <p:animEffect filter="wipe(left)" transition="in">
                                      <p:cBhvr>
                                        <p:cTn id="7" dur="1500"/>
                                        <p:tgtEl>
                                          <p:spTgt spid="18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88"/>
                                        </p:tgtEl>
                                        <p:attrNameLst>
                                          <p:attrName>style.visibility</p:attrName>
                                        </p:attrNameLst>
                                      </p:cBhvr>
                                      <p:to>
                                        <p:strVal val="visible"/>
                                      </p:to>
                                    </p:set>
                                    <p:animEffect filter="wipe(left)" transition="in">
                                      <p:cBhvr>
                                        <p:cTn id="12" dur="15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7" grpId="1"/>
      <p:bldP build="whole" bldLvl="1" animBg="1" rev="0" advAuto="0" spid="188" grpId="2"/>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The vanity of their worship in Bethel and Gilgal – (4:4,5)"/>
          <p:cNvSpPr txBox="1"/>
          <p:nvPr/>
        </p:nvSpPr>
        <p:spPr>
          <a:xfrm>
            <a:off x="147250" y="1486289"/>
            <a:ext cx="12759499" cy="1117601"/>
          </a:xfrm>
          <a:prstGeom prst="rect">
            <a:avLst/>
          </a:prstGeom>
          <a:solidFill>
            <a:srgbClr val="3D4553"/>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b="1" sz="3300">
                <a:solidFill>
                  <a:srgbClr val="FFFFFF"/>
                </a:solidFill>
                <a:latin typeface="Century Gothic"/>
                <a:ea typeface="Century Gothic"/>
                <a:cs typeface="Century Gothic"/>
                <a:sym typeface="Century Gothic"/>
              </a:defRPr>
            </a:lvl1pPr>
          </a:lstStyle>
          <a:p>
            <a:pPr/>
            <a:r>
              <a:t>Su Servicio de adoración era en Vano en Betel y Gilgal – (4:4,5)</a:t>
            </a:r>
          </a:p>
        </p:txBody>
      </p:sp>
      <p:sp>
        <p:nvSpPr>
          <p:cNvPr id="197" name="4 “Come to Bethel and transgress, At Gilgal multiply transgression; Bring your sacrifices every morning, Your tithes every three days. 5 Offer a sacrifice of thanksgiving with leaven, Proclaim and announce the freewill offerings; For this you love, You c"/>
          <p:cNvSpPr txBox="1"/>
          <p:nvPr/>
        </p:nvSpPr>
        <p:spPr>
          <a:xfrm>
            <a:off x="510279" y="3506926"/>
            <a:ext cx="11064946" cy="55626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4700">
                <a:solidFill>
                  <a:srgbClr val="000000"/>
                </a:solidFill>
                <a:latin typeface="Times New Roman"/>
                <a:ea typeface="Times New Roman"/>
                <a:cs typeface="Times New Roman"/>
                <a:sym typeface="Times New Roman"/>
              </a:defRPr>
            </a:pPr>
            <a:r>
              <a:t> </a:t>
            </a:r>
            <a:r>
              <a:rPr baseline="31999"/>
              <a:t>4</a:t>
            </a:r>
            <a:r>
              <a:t> “ Id a Bet-el, y prevaricad; aumentad en Gilgal la rebelión, y traed de mañana vuestros sacrificios, y vuestros diezmos cada tres días. </a:t>
            </a:r>
            <a:r>
              <a:rPr baseline="31999"/>
              <a:t>5</a:t>
            </a:r>
            <a:r>
              <a:t> Y ofreced sacrificio de alabanza con pan leudado, y proclamad, publicad ofrendas voluntarias, pues que así lo queréis, hijos de Israel, dice Jehová el Señor.</a:t>
            </a:r>
          </a:p>
        </p:txBody>
      </p:sp>
      <p:grpSp>
        <p:nvGrpSpPr>
          <p:cNvPr id="204" name="Group"/>
          <p:cNvGrpSpPr/>
          <p:nvPr/>
        </p:nvGrpSpPr>
        <p:grpSpPr>
          <a:xfrm>
            <a:off x="122651" y="81080"/>
            <a:ext cx="12759498" cy="1422487"/>
            <a:chOff x="0" y="0"/>
            <a:chExt cx="12759497" cy="1422486"/>
          </a:xfrm>
        </p:grpSpPr>
        <p:sp>
          <p:nvSpPr>
            <p:cNvPr id="198" name="Rounded Rectangle"/>
            <p:cNvSpPr/>
            <p:nvPr/>
          </p:nvSpPr>
          <p:spPr>
            <a:xfrm>
              <a:off x="0" y="76242"/>
              <a:ext cx="12759498" cy="1270002"/>
            </a:xfrm>
            <a:prstGeom prst="roundRect">
              <a:avLst>
                <a:gd name="adj" fmla="val 15000"/>
              </a:avLst>
            </a:prstGeom>
            <a:solidFill>
              <a:srgbClr val="3D4553"/>
            </a:solidFill>
            <a:ln w="12700" cap="flat">
              <a:noFill/>
              <a:miter lim="400000"/>
            </a:ln>
            <a:effectLst/>
          </p:spPr>
          <p:txBody>
            <a:bodyPr wrap="square" lIns="50800" tIns="50800" rIns="50800" bIns="50800" numCol="1" anchor="ctr">
              <a:noAutofit/>
            </a:bodyPr>
            <a:lstStyle/>
            <a:p>
              <a:pPr>
                <a:defRPr>
                  <a:solidFill>
                    <a:srgbClr val="FFFFFF"/>
                  </a:solidFill>
                </a:defRPr>
              </a:pPr>
            </a:p>
          </p:txBody>
        </p:sp>
        <p:grpSp>
          <p:nvGrpSpPr>
            <p:cNvPr id="203" name="Group"/>
            <p:cNvGrpSpPr/>
            <p:nvPr/>
          </p:nvGrpSpPr>
          <p:grpSpPr>
            <a:xfrm>
              <a:off x="103629" y="0"/>
              <a:ext cx="12285775" cy="1422487"/>
              <a:chOff x="0" y="0"/>
              <a:chExt cx="12285774" cy="1422486"/>
            </a:xfrm>
          </p:grpSpPr>
          <p:grpSp>
            <p:nvGrpSpPr>
              <p:cNvPr id="201" name="Group"/>
              <p:cNvGrpSpPr/>
              <p:nvPr/>
            </p:nvGrpSpPr>
            <p:grpSpPr>
              <a:xfrm>
                <a:off x="0" y="311711"/>
                <a:ext cx="8937381" cy="799065"/>
                <a:chOff x="0" y="0"/>
                <a:chExt cx="8937380" cy="799064"/>
              </a:xfrm>
            </p:grpSpPr>
            <p:sp>
              <p:nvSpPr>
                <p:cNvPr id="199" name="PREPARATE"/>
                <p:cNvSpPr txBox="1"/>
                <p:nvPr/>
              </p:nvSpPr>
              <p:spPr>
                <a:xfrm>
                  <a:off x="-1" y="-1"/>
                  <a:ext cx="3825008" cy="7990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4900">
                      <a:solidFill>
                        <a:srgbClr val="FFFFFF"/>
                      </a:solidFill>
                      <a:latin typeface="Times New Roman"/>
                      <a:ea typeface="Times New Roman"/>
                      <a:cs typeface="Times New Roman"/>
                      <a:sym typeface="Times New Roman"/>
                    </a:defRPr>
                  </a:lvl1pPr>
                </a:lstStyle>
                <a:p>
                  <a:pPr>
                    <a:defRPr baseline="31999"/>
                  </a:pPr>
                  <a:r>
                    <a:rPr baseline="0"/>
                    <a:t>PREPARATE</a:t>
                  </a:r>
                </a:p>
              </p:txBody>
            </p:sp>
            <p:sp>
              <p:nvSpPr>
                <p:cNvPr id="200" name="Para venir al Encuentro"/>
                <p:cNvSpPr txBox="1"/>
                <p:nvPr/>
              </p:nvSpPr>
              <p:spPr>
                <a:xfrm>
                  <a:off x="3921940" y="54991"/>
                  <a:ext cx="5015441" cy="6890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sz="4100">
                      <a:solidFill>
                        <a:srgbClr val="FFFFFF"/>
                      </a:solidFill>
                      <a:latin typeface="Times New Roman"/>
                      <a:ea typeface="Times New Roman"/>
                      <a:cs typeface="Times New Roman"/>
                      <a:sym typeface="Times New Roman"/>
                    </a:defRPr>
                  </a:lvl1pPr>
                </a:lstStyle>
                <a:p>
                  <a:pPr>
                    <a:defRPr baseline="31999"/>
                  </a:pPr>
                  <a:r>
                    <a:rPr baseline="0"/>
                    <a:t>Para venir al Encuentro</a:t>
                  </a:r>
                </a:p>
              </p:txBody>
            </p:sp>
          </p:grpSp>
          <p:sp>
            <p:nvSpPr>
              <p:cNvPr id="202" name="DIOS"/>
              <p:cNvSpPr txBox="1"/>
              <p:nvPr/>
            </p:nvSpPr>
            <p:spPr>
              <a:xfrm>
                <a:off x="9252260" y="-1"/>
                <a:ext cx="3033515" cy="1422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9400">
                    <a:solidFill>
                      <a:srgbClr val="FFFFFF"/>
                    </a:solidFill>
                    <a:latin typeface="Times New Roman"/>
                    <a:ea typeface="Times New Roman"/>
                    <a:cs typeface="Times New Roman"/>
                    <a:sym typeface="Times New Roman"/>
                  </a:defRPr>
                </a:lvl1pPr>
              </a:lstStyle>
              <a:p>
                <a:pPr>
                  <a:defRPr baseline="31999"/>
                </a:pPr>
                <a:r>
                  <a:rPr baseline="0"/>
                  <a:t>DIOS</a:t>
                </a:r>
              </a:p>
            </p:txBody>
          </p:sp>
        </p:grpSp>
      </p:grpSp>
      <p:pic>
        <p:nvPicPr>
          <p:cNvPr id="205" name="IMG_9022.JPG" descr="IMG_9022.JPG"/>
          <p:cNvPicPr>
            <a:picLocks noChangeAspect="1"/>
          </p:cNvPicPr>
          <p:nvPr/>
        </p:nvPicPr>
        <p:blipFill>
          <a:blip r:embed="rId2">
            <a:extLst/>
          </a:blip>
          <a:stretch>
            <a:fillRect/>
          </a:stretch>
        </p:blipFill>
        <p:spPr>
          <a:xfrm rot="16200000">
            <a:off x="1694459" y="-1112792"/>
            <a:ext cx="870693" cy="381023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96"/>
                                        </p:tgtEl>
                                        <p:attrNameLst>
                                          <p:attrName>style.visibility</p:attrName>
                                        </p:attrNameLst>
                                      </p:cBhvr>
                                      <p:to>
                                        <p:strVal val="visible"/>
                                      </p:to>
                                    </p:set>
                                    <p:animEffect filter="wipe(left)" transition="in">
                                      <p:cBhvr>
                                        <p:cTn id="7" dur="1500"/>
                                        <p:tgtEl>
                                          <p:spTgt spid="19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97"/>
                                        </p:tgtEl>
                                        <p:attrNameLst>
                                          <p:attrName>style.visibility</p:attrName>
                                        </p:attrNameLst>
                                      </p:cBhvr>
                                      <p:to>
                                        <p:strVal val="visible"/>
                                      </p:to>
                                    </p:set>
                                    <p:animEffect filter="wipe(left)" transition="in">
                                      <p:cBhvr>
                                        <p:cTn id="12" dur="15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6" grpId="1"/>
      <p:bldP build="whole" bldLvl="1" animBg="1" rev="0" advAuto="0" spid="197"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God tried to warn them (4:6-11)"/>
          <p:cNvSpPr txBox="1"/>
          <p:nvPr/>
        </p:nvSpPr>
        <p:spPr>
          <a:xfrm>
            <a:off x="7788433" y="1623887"/>
            <a:ext cx="5118316" cy="2082801"/>
          </a:xfrm>
          <a:prstGeom prst="rect">
            <a:avLst/>
          </a:prstGeom>
          <a:solidFill>
            <a:srgbClr val="3D4553"/>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b="1" sz="4300">
                <a:solidFill>
                  <a:srgbClr val="FFFFFF"/>
                </a:solidFill>
                <a:latin typeface="Century Gothic"/>
                <a:ea typeface="Century Gothic"/>
                <a:cs typeface="Century Gothic"/>
                <a:sym typeface="Century Gothic"/>
              </a:defRPr>
            </a:lvl1pPr>
          </a:lstStyle>
          <a:p>
            <a:pPr/>
            <a:r>
              <a:t>Dios trato de Advertirles  (4:6-11)</a:t>
            </a:r>
          </a:p>
        </p:txBody>
      </p:sp>
      <p:sp>
        <p:nvSpPr>
          <p:cNvPr id="208" name="6 “Also I gave you cleanness of teeth in all your cities. And lack of bread in all your places; Yet you have not returned to Me,” Says the Lord."/>
          <p:cNvSpPr txBox="1"/>
          <p:nvPr/>
        </p:nvSpPr>
        <p:spPr>
          <a:xfrm>
            <a:off x="257838" y="5030281"/>
            <a:ext cx="11814892" cy="44512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baseline="31999" sz="5900">
                <a:solidFill>
                  <a:srgbClr val="000000"/>
                </a:solidFill>
                <a:latin typeface="Times New Roman"/>
                <a:ea typeface="Times New Roman"/>
                <a:cs typeface="Times New Roman"/>
                <a:sym typeface="Times New Roman"/>
              </a:defRPr>
            </a:pPr>
            <a:r>
              <a:t>6</a:t>
            </a:r>
            <a:r>
              <a:rPr baseline="0"/>
              <a:t> “Os hice estar a diente limpio en todas vuestras ciudades, y hubo falta de pan en todos vuestros pueblos; mas no os volvisteis a mí, dice Jehová. </a:t>
            </a:r>
          </a:p>
        </p:txBody>
      </p:sp>
      <p:grpSp>
        <p:nvGrpSpPr>
          <p:cNvPr id="211" name="HUNGER"/>
          <p:cNvGrpSpPr/>
          <p:nvPr/>
        </p:nvGrpSpPr>
        <p:grpSpPr>
          <a:xfrm>
            <a:off x="5174242" y="3827009"/>
            <a:ext cx="3146993" cy="812802"/>
            <a:chOff x="0" y="0"/>
            <a:chExt cx="3146992" cy="812800"/>
          </a:xfrm>
        </p:grpSpPr>
        <p:sp>
          <p:nvSpPr>
            <p:cNvPr id="209" name="Rounded Rectangle"/>
            <p:cNvSpPr/>
            <p:nvPr/>
          </p:nvSpPr>
          <p:spPr>
            <a:xfrm>
              <a:off x="0" y="0"/>
              <a:ext cx="3146993" cy="812801"/>
            </a:xfrm>
            <a:prstGeom prst="roundRect">
              <a:avLst>
                <a:gd name="adj" fmla="val 23438"/>
              </a:avLst>
            </a:prstGeom>
            <a:gradFill flip="none" rotWithShape="1">
              <a:gsLst>
                <a:gs pos="0">
                  <a:srgbClr val="A19E77"/>
                </a:gs>
                <a:gs pos="100000">
                  <a:srgbClr val="6D6936"/>
                </a:gs>
              </a:gsLst>
              <a:lin ang="5400000" scaled="0"/>
            </a:gradFill>
            <a:ln w="12700" cap="flat">
              <a:noFill/>
              <a:miter lim="400000"/>
            </a:ln>
            <a:effectLst>
              <a:outerShdw sx="100000" sy="100000" kx="0" ky="0" algn="b" rotWithShape="0" blurRad="165100" dist="108583" dir="2137428">
                <a:srgbClr val="000000">
                  <a:alpha val="87359"/>
                </a:srgbClr>
              </a:outerShdw>
            </a:effectLst>
          </p:spPr>
          <p:txBody>
            <a:bodyPr wrap="square" lIns="50800" tIns="50800" rIns="50800" bIns="50800" numCol="1" anchor="ctr">
              <a:noAutofit/>
            </a:bodyPr>
            <a:lstStyle/>
            <a:p>
              <a:pPr>
                <a:defRPr>
                  <a:solidFill>
                    <a:srgbClr val="FFFFFF"/>
                  </a:solidFill>
                </a:defRPr>
              </a:pPr>
            </a:p>
          </p:txBody>
        </p:sp>
        <p:sp>
          <p:nvSpPr>
            <p:cNvPr id="210" name="HAMBRE"/>
            <p:cNvSpPr txBox="1"/>
            <p:nvPr/>
          </p:nvSpPr>
          <p:spPr>
            <a:xfrm>
              <a:off x="55796" y="95250"/>
              <a:ext cx="303540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solidFill>
                    <a:srgbClr val="FFFFFF"/>
                  </a:solidFill>
                </a:defRPr>
              </a:lvl1pPr>
            </a:lstStyle>
            <a:p>
              <a:pPr/>
              <a:r>
                <a:t>HAMBRE</a:t>
              </a:r>
            </a:p>
          </p:txBody>
        </p:sp>
      </p:grpSp>
      <p:grpSp>
        <p:nvGrpSpPr>
          <p:cNvPr id="218" name="Group"/>
          <p:cNvGrpSpPr/>
          <p:nvPr/>
        </p:nvGrpSpPr>
        <p:grpSpPr>
          <a:xfrm>
            <a:off x="122651" y="81080"/>
            <a:ext cx="12759498" cy="1422487"/>
            <a:chOff x="0" y="0"/>
            <a:chExt cx="12759497" cy="1422486"/>
          </a:xfrm>
        </p:grpSpPr>
        <p:sp>
          <p:nvSpPr>
            <p:cNvPr id="212" name="Rounded Rectangle"/>
            <p:cNvSpPr/>
            <p:nvPr/>
          </p:nvSpPr>
          <p:spPr>
            <a:xfrm>
              <a:off x="0" y="76242"/>
              <a:ext cx="12759498" cy="1270002"/>
            </a:xfrm>
            <a:prstGeom prst="roundRect">
              <a:avLst>
                <a:gd name="adj" fmla="val 15000"/>
              </a:avLst>
            </a:prstGeom>
            <a:solidFill>
              <a:srgbClr val="3D4553"/>
            </a:solidFill>
            <a:ln w="12700" cap="flat">
              <a:noFill/>
              <a:miter lim="400000"/>
            </a:ln>
            <a:effectLst/>
          </p:spPr>
          <p:txBody>
            <a:bodyPr wrap="square" lIns="50800" tIns="50800" rIns="50800" bIns="50800" numCol="1" anchor="ctr">
              <a:noAutofit/>
            </a:bodyPr>
            <a:lstStyle/>
            <a:p>
              <a:pPr>
                <a:defRPr>
                  <a:solidFill>
                    <a:srgbClr val="FFFFFF"/>
                  </a:solidFill>
                </a:defRPr>
              </a:pPr>
            </a:p>
          </p:txBody>
        </p:sp>
        <p:grpSp>
          <p:nvGrpSpPr>
            <p:cNvPr id="217" name="Group"/>
            <p:cNvGrpSpPr/>
            <p:nvPr/>
          </p:nvGrpSpPr>
          <p:grpSpPr>
            <a:xfrm>
              <a:off x="103629" y="0"/>
              <a:ext cx="12285775" cy="1422487"/>
              <a:chOff x="0" y="0"/>
              <a:chExt cx="12285774" cy="1422486"/>
            </a:xfrm>
          </p:grpSpPr>
          <p:grpSp>
            <p:nvGrpSpPr>
              <p:cNvPr id="215" name="Group"/>
              <p:cNvGrpSpPr/>
              <p:nvPr/>
            </p:nvGrpSpPr>
            <p:grpSpPr>
              <a:xfrm>
                <a:off x="0" y="311711"/>
                <a:ext cx="8937381" cy="799065"/>
                <a:chOff x="0" y="0"/>
                <a:chExt cx="8937380" cy="799064"/>
              </a:xfrm>
            </p:grpSpPr>
            <p:sp>
              <p:nvSpPr>
                <p:cNvPr id="213" name="PREPARATE"/>
                <p:cNvSpPr txBox="1"/>
                <p:nvPr/>
              </p:nvSpPr>
              <p:spPr>
                <a:xfrm>
                  <a:off x="-1" y="-1"/>
                  <a:ext cx="3825008" cy="7990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4900">
                      <a:solidFill>
                        <a:srgbClr val="FFFFFF"/>
                      </a:solidFill>
                      <a:latin typeface="Times New Roman"/>
                      <a:ea typeface="Times New Roman"/>
                      <a:cs typeface="Times New Roman"/>
                      <a:sym typeface="Times New Roman"/>
                    </a:defRPr>
                  </a:lvl1pPr>
                </a:lstStyle>
                <a:p>
                  <a:pPr>
                    <a:defRPr baseline="31999"/>
                  </a:pPr>
                  <a:r>
                    <a:rPr baseline="0"/>
                    <a:t>PREPARATE</a:t>
                  </a:r>
                </a:p>
              </p:txBody>
            </p:sp>
            <p:sp>
              <p:nvSpPr>
                <p:cNvPr id="214" name="Para venir al Encuentro"/>
                <p:cNvSpPr txBox="1"/>
                <p:nvPr/>
              </p:nvSpPr>
              <p:spPr>
                <a:xfrm>
                  <a:off x="3921940" y="54991"/>
                  <a:ext cx="5015441" cy="6890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sz="4100">
                      <a:solidFill>
                        <a:srgbClr val="FFFFFF"/>
                      </a:solidFill>
                      <a:latin typeface="Times New Roman"/>
                      <a:ea typeface="Times New Roman"/>
                      <a:cs typeface="Times New Roman"/>
                      <a:sym typeface="Times New Roman"/>
                    </a:defRPr>
                  </a:lvl1pPr>
                </a:lstStyle>
                <a:p>
                  <a:pPr>
                    <a:defRPr baseline="31999"/>
                  </a:pPr>
                  <a:r>
                    <a:rPr baseline="0"/>
                    <a:t>Para venir al Encuentro</a:t>
                  </a:r>
                </a:p>
              </p:txBody>
            </p:sp>
          </p:grpSp>
          <p:sp>
            <p:nvSpPr>
              <p:cNvPr id="216" name="DIOS"/>
              <p:cNvSpPr txBox="1"/>
              <p:nvPr/>
            </p:nvSpPr>
            <p:spPr>
              <a:xfrm>
                <a:off x="9252260" y="-1"/>
                <a:ext cx="3033515" cy="1422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9400">
                    <a:solidFill>
                      <a:srgbClr val="FFFFFF"/>
                    </a:solidFill>
                    <a:latin typeface="Times New Roman"/>
                    <a:ea typeface="Times New Roman"/>
                    <a:cs typeface="Times New Roman"/>
                    <a:sym typeface="Times New Roman"/>
                  </a:defRPr>
                </a:lvl1pPr>
              </a:lstStyle>
              <a:p>
                <a:pPr>
                  <a:defRPr baseline="31999"/>
                </a:pPr>
                <a:r>
                  <a:rPr baseline="0"/>
                  <a:t>DIOS</a:t>
                </a:r>
              </a:p>
            </p:txBody>
          </p:sp>
        </p:grpSp>
      </p:grpSp>
      <p:pic>
        <p:nvPicPr>
          <p:cNvPr id="219" name="IMG_9022.JPG" descr="IMG_9022.JPG"/>
          <p:cNvPicPr>
            <a:picLocks noChangeAspect="1"/>
          </p:cNvPicPr>
          <p:nvPr/>
        </p:nvPicPr>
        <p:blipFill>
          <a:blip r:embed="rId2">
            <a:extLst/>
          </a:blip>
          <a:stretch>
            <a:fillRect/>
          </a:stretch>
        </p:blipFill>
        <p:spPr>
          <a:xfrm rot="16200000">
            <a:off x="1694459" y="-1112792"/>
            <a:ext cx="870693" cy="381023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11"/>
                                        </p:tgtEl>
                                        <p:attrNameLst>
                                          <p:attrName>style.visibility</p:attrName>
                                        </p:attrNameLst>
                                      </p:cBhvr>
                                      <p:to>
                                        <p:strVal val="visible"/>
                                      </p:to>
                                    </p:set>
                                    <p:anim calcmode="lin" valueType="num">
                                      <p:cBhvr>
                                        <p:cTn id="7" dur="1500" fill="hold"/>
                                        <p:tgtEl>
                                          <p:spTgt spid="211"/>
                                        </p:tgtEl>
                                        <p:attrNameLst>
                                          <p:attrName>ppt_x</p:attrName>
                                        </p:attrNameLst>
                                      </p:cBhvr>
                                      <p:tavLst>
                                        <p:tav tm="0">
                                          <p:val>
                                            <p:strVal val="#ppt_x"/>
                                          </p:val>
                                        </p:tav>
                                        <p:tav tm="100000">
                                          <p:val>
                                            <p:strVal val="#ppt_x"/>
                                          </p:val>
                                        </p:tav>
                                      </p:tavLst>
                                    </p:anim>
                                    <p:anim calcmode="lin" valueType="num">
                                      <p:cBhvr>
                                        <p:cTn id="8" dur="1500" fill="hold"/>
                                        <p:tgtEl>
                                          <p:spTgt spid="2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2" grpId="2" fill="hold">
                                  <p:stCondLst>
                                    <p:cond delay="0"/>
                                  </p:stCondLst>
                                  <p:iterate type="el" backwards="0">
                                    <p:tmAbs val="0"/>
                                  </p:iterate>
                                  <p:childTnLst>
                                    <p:set>
                                      <p:cBhvr>
                                        <p:cTn id="12" fill="hold"/>
                                        <p:tgtEl>
                                          <p:spTgt spid="207"/>
                                        </p:tgtEl>
                                        <p:attrNameLst>
                                          <p:attrName>style.visibility</p:attrName>
                                        </p:attrNameLst>
                                      </p:cBhvr>
                                      <p:to>
                                        <p:strVal val="visible"/>
                                      </p:to>
                                    </p:set>
                                    <p:animEffect filter="wipe(left)" transition="in">
                                      <p:cBhvr>
                                        <p:cTn id="13" dur="1500"/>
                                        <p:tgtEl>
                                          <p:spTgt spid="207"/>
                                        </p:tgtEl>
                                      </p:cBhvr>
                                    </p:animEffect>
                                  </p:childTnLst>
                                </p:cTn>
                              </p:par>
                            </p:childTnLst>
                          </p:cTn>
                        </p:par>
                      </p:childTnLst>
                    </p:cTn>
                  </p:par>
                  <p:par>
                    <p:cTn id="14" fill="hold">
                      <p:stCondLst>
                        <p:cond delay="indefinite"/>
                      </p:stCondLst>
                      <p:childTnLst>
                        <p:par>
                          <p:cTn id="15" fill="hold">
                            <p:stCondLst>
                              <p:cond delay="0"/>
                            </p:stCondLst>
                            <p:childTnLst>
                              <p:par>
                                <p:cTn id="16" presetClass="emph" nodeType="clickEffect" presetSubtype="0" presetID="26" grpId="3" fill="hold">
                                  <p:stCondLst>
                                    <p:cond delay="0"/>
                                  </p:stCondLst>
                                  <p:childTnLst>
                                    <p:animEffect filter="fade" transition="out">
                                      <p:cBhvr>
                                        <p:cTn id="17" dur="1000" fill="hold" tmFilter="0, 0; .2, .5; .8, .5; 1, 0"/>
                                        <p:tgtEl>
                                          <p:spTgt spid="211"/>
                                        </p:tgtEl>
                                      </p:cBhvr>
                                    </p:animEffect>
                                    <p:animScale>
                                      <p:cBhvr>
                                        <p:cTn id="18" dur="500" fill="hold" autoRev="1"/>
                                        <p:tgtEl>
                                          <p:spTgt spid="211"/>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2" grpId="4" fill="hold">
                                  <p:stCondLst>
                                    <p:cond delay="0"/>
                                  </p:stCondLst>
                                  <p:iterate type="el" backwards="0">
                                    <p:tmAbs val="0"/>
                                  </p:iterate>
                                  <p:childTnLst>
                                    <p:set>
                                      <p:cBhvr>
                                        <p:cTn id="22" fill="hold"/>
                                        <p:tgtEl>
                                          <p:spTgt spid="208"/>
                                        </p:tgtEl>
                                        <p:attrNameLst>
                                          <p:attrName>style.visibility</p:attrName>
                                        </p:attrNameLst>
                                      </p:cBhvr>
                                      <p:to>
                                        <p:strVal val="visible"/>
                                      </p:to>
                                    </p:set>
                                    <p:animEffect filter="wipe(left)" transition="in">
                                      <p:cBhvr>
                                        <p:cTn id="23" dur="15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7" grpId="2"/>
      <p:bldP build="whole" bldLvl="1" animBg="1" rev="0" advAuto="0" spid="211" grpId="3"/>
      <p:bldP build="whole" bldLvl="1" animBg="1" rev="0" advAuto="0" spid="208" grpId="4"/>
      <p:bldP build="whole" bldLvl="1" animBg="1" rev="0" advAuto="0" spid="211"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God tried to warn them (4:6-11)"/>
          <p:cNvSpPr txBox="1"/>
          <p:nvPr/>
        </p:nvSpPr>
        <p:spPr>
          <a:xfrm>
            <a:off x="7788433" y="1623887"/>
            <a:ext cx="5118316" cy="1422401"/>
          </a:xfrm>
          <a:prstGeom prst="rect">
            <a:avLst/>
          </a:prstGeom>
          <a:solidFill>
            <a:srgbClr val="3D4553"/>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b="1" sz="4300">
                <a:solidFill>
                  <a:srgbClr val="FFFFFF"/>
                </a:solidFill>
                <a:latin typeface="Century Gothic"/>
                <a:ea typeface="Century Gothic"/>
                <a:cs typeface="Century Gothic"/>
                <a:sym typeface="Century Gothic"/>
              </a:defRPr>
            </a:lvl1pPr>
          </a:lstStyle>
          <a:p>
            <a:pPr/>
            <a:r>
              <a:t>Dios trato de Advertirles (4:6-11)</a:t>
            </a:r>
          </a:p>
        </p:txBody>
      </p:sp>
      <p:sp>
        <p:nvSpPr>
          <p:cNvPr id="222" name="7 “I also withheld rain from you, When there were still three months to the harvest. … 8 So two or three cities wandered to another city to drink water, But they were not satisfied; Yet you have not returned to Me,” Says the Lord."/>
          <p:cNvSpPr txBox="1"/>
          <p:nvPr/>
        </p:nvSpPr>
        <p:spPr>
          <a:xfrm>
            <a:off x="7902751" y="3492839"/>
            <a:ext cx="4889678" cy="5110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aseline="31999" sz="3800">
                <a:solidFill>
                  <a:srgbClr val="000000"/>
                </a:solidFill>
                <a:latin typeface="Times New Roman"/>
                <a:ea typeface="Times New Roman"/>
                <a:cs typeface="Times New Roman"/>
                <a:sym typeface="Times New Roman"/>
              </a:defRPr>
            </a:pPr>
            <a:r>
              <a:t>7</a:t>
            </a:r>
            <a:r>
              <a:rPr baseline="0"/>
              <a:t> “También os detuve la lluvia tres meses antes de la siega;.. … </a:t>
            </a:r>
            <a:r>
              <a:t>8</a:t>
            </a:r>
            <a:r>
              <a:rPr baseline="0"/>
              <a:t> Y venían dos o tres ciudades a una ciudad para beber agua, y no se saciaban; con todo, no os volvisteis a mí, dice Jehová.</a:t>
            </a:r>
          </a:p>
        </p:txBody>
      </p:sp>
      <p:grpSp>
        <p:nvGrpSpPr>
          <p:cNvPr id="225" name="FAMINE"/>
          <p:cNvGrpSpPr/>
          <p:nvPr/>
        </p:nvGrpSpPr>
        <p:grpSpPr>
          <a:xfrm rot="19020000">
            <a:off x="-190265" y="3741097"/>
            <a:ext cx="8010426" cy="2068923"/>
            <a:chOff x="0" y="0"/>
            <a:chExt cx="8010425" cy="2068921"/>
          </a:xfrm>
        </p:grpSpPr>
        <p:sp>
          <p:nvSpPr>
            <p:cNvPr id="223" name="Rounded Rectangle"/>
            <p:cNvSpPr/>
            <p:nvPr/>
          </p:nvSpPr>
          <p:spPr>
            <a:xfrm>
              <a:off x="0" y="0"/>
              <a:ext cx="8010426" cy="2068922"/>
            </a:xfrm>
            <a:prstGeom prst="roundRect">
              <a:avLst>
                <a:gd name="adj" fmla="val 23438"/>
              </a:avLst>
            </a:prstGeom>
            <a:gradFill flip="none" rotWithShape="1">
              <a:gsLst>
                <a:gs pos="0">
                  <a:schemeClr val="accent3"/>
                </a:gs>
                <a:gs pos="100000">
                  <a:srgbClr val="AA7512"/>
                </a:gs>
              </a:gsLst>
              <a:lin ang="5400000" scaled="0"/>
            </a:gradFill>
            <a:ln w="12700" cap="flat">
              <a:noFill/>
              <a:miter lim="400000"/>
            </a:ln>
            <a:effectLst>
              <a:outerShdw sx="100000" sy="100000" kx="0" ky="0" algn="b" rotWithShape="0" blurRad="165100" dist="108583" dir="2137428">
                <a:srgbClr val="000000">
                  <a:alpha val="87359"/>
                </a:srgbClr>
              </a:outerShdw>
            </a:effectLst>
          </p:spPr>
          <p:txBody>
            <a:bodyPr wrap="square" lIns="50800" tIns="50800" rIns="50800" bIns="50800" numCol="1" anchor="ctr">
              <a:noAutofit/>
            </a:bodyPr>
            <a:lstStyle/>
            <a:p>
              <a:pPr>
                <a:defRPr>
                  <a:solidFill>
                    <a:srgbClr val="FFFFFF"/>
                  </a:solidFill>
                </a:defRPr>
              </a:pPr>
            </a:p>
          </p:txBody>
        </p:sp>
        <p:sp>
          <p:nvSpPr>
            <p:cNvPr id="224" name="Dios Detuvo la lluvia"/>
            <p:cNvSpPr txBox="1"/>
            <p:nvPr/>
          </p:nvSpPr>
          <p:spPr>
            <a:xfrm>
              <a:off x="142026" y="242452"/>
              <a:ext cx="7726373" cy="17853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5700">
                  <a:solidFill>
                    <a:srgbClr val="FFFFFF"/>
                  </a:solidFill>
                  <a:latin typeface="Gill Sans"/>
                  <a:ea typeface="Gill Sans"/>
                  <a:cs typeface="Gill Sans"/>
                  <a:sym typeface="Gill Sans"/>
                </a:defRPr>
              </a:lvl1pPr>
            </a:lstStyle>
            <a:p>
              <a:pPr/>
              <a:r>
                <a:t>Dios Detuvo la lluvia</a:t>
              </a:r>
            </a:p>
          </p:txBody>
        </p:sp>
      </p:grpSp>
      <p:grpSp>
        <p:nvGrpSpPr>
          <p:cNvPr id="232" name="Group"/>
          <p:cNvGrpSpPr/>
          <p:nvPr/>
        </p:nvGrpSpPr>
        <p:grpSpPr>
          <a:xfrm>
            <a:off x="122651" y="81080"/>
            <a:ext cx="12759498" cy="1422487"/>
            <a:chOff x="0" y="0"/>
            <a:chExt cx="12759497" cy="1422486"/>
          </a:xfrm>
        </p:grpSpPr>
        <p:sp>
          <p:nvSpPr>
            <p:cNvPr id="226" name="Rounded Rectangle"/>
            <p:cNvSpPr/>
            <p:nvPr/>
          </p:nvSpPr>
          <p:spPr>
            <a:xfrm>
              <a:off x="0" y="76242"/>
              <a:ext cx="12759498" cy="1270002"/>
            </a:xfrm>
            <a:prstGeom prst="roundRect">
              <a:avLst>
                <a:gd name="adj" fmla="val 15000"/>
              </a:avLst>
            </a:prstGeom>
            <a:solidFill>
              <a:srgbClr val="3D4553"/>
            </a:solidFill>
            <a:ln w="12700" cap="flat">
              <a:noFill/>
              <a:miter lim="400000"/>
            </a:ln>
            <a:effectLst/>
          </p:spPr>
          <p:txBody>
            <a:bodyPr wrap="square" lIns="50800" tIns="50800" rIns="50800" bIns="50800" numCol="1" anchor="ctr">
              <a:noAutofit/>
            </a:bodyPr>
            <a:lstStyle/>
            <a:p>
              <a:pPr>
                <a:defRPr>
                  <a:solidFill>
                    <a:srgbClr val="FFFFFF"/>
                  </a:solidFill>
                </a:defRPr>
              </a:pPr>
            </a:p>
          </p:txBody>
        </p:sp>
        <p:grpSp>
          <p:nvGrpSpPr>
            <p:cNvPr id="231" name="Group"/>
            <p:cNvGrpSpPr/>
            <p:nvPr/>
          </p:nvGrpSpPr>
          <p:grpSpPr>
            <a:xfrm>
              <a:off x="103629" y="0"/>
              <a:ext cx="12285775" cy="1422487"/>
              <a:chOff x="0" y="0"/>
              <a:chExt cx="12285774" cy="1422486"/>
            </a:xfrm>
          </p:grpSpPr>
          <p:grpSp>
            <p:nvGrpSpPr>
              <p:cNvPr id="229" name="Group"/>
              <p:cNvGrpSpPr/>
              <p:nvPr/>
            </p:nvGrpSpPr>
            <p:grpSpPr>
              <a:xfrm>
                <a:off x="0" y="311711"/>
                <a:ext cx="8937381" cy="799065"/>
                <a:chOff x="0" y="0"/>
                <a:chExt cx="8937380" cy="799064"/>
              </a:xfrm>
            </p:grpSpPr>
            <p:sp>
              <p:nvSpPr>
                <p:cNvPr id="227" name="PREPARATE"/>
                <p:cNvSpPr txBox="1"/>
                <p:nvPr/>
              </p:nvSpPr>
              <p:spPr>
                <a:xfrm>
                  <a:off x="-1" y="-1"/>
                  <a:ext cx="3825008" cy="7990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4900">
                      <a:solidFill>
                        <a:srgbClr val="FFFFFF"/>
                      </a:solidFill>
                      <a:latin typeface="Times New Roman"/>
                      <a:ea typeface="Times New Roman"/>
                      <a:cs typeface="Times New Roman"/>
                      <a:sym typeface="Times New Roman"/>
                    </a:defRPr>
                  </a:lvl1pPr>
                </a:lstStyle>
                <a:p>
                  <a:pPr>
                    <a:defRPr baseline="31999"/>
                  </a:pPr>
                  <a:r>
                    <a:rPr baseline="0"/>
                    <a:t>PREPARATE</a:t>
                  </a:r>
                </a:p>
              </p:txBody>
            </p:sp>
            <p:sp>
              <p:nvSpPr>
                <p:cNvPr id="228" name="Para venir al Encuentro"/>
                <p:cNvSpPr txBox="1"/>
                <p:nvPr/>
              </p:nvSpPr>
              <p:spPr>
                <a:xfrm>
                  <a:off x="3921940" y="54991"/>
                  <a:ext cx="5015441" cy="6890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sz="4100">
                      <a:solidFill>
                        <a:srgbClr val="FFFFFF"/>
                      </a:solidFill>
                      <a:latin typeface="Times New Roman"/>
                      <a:ea typeface="Times New Roman"/>
                      <a:cs typeface="Times New Roman"/>
                      <a:sym typeface="Times New Roman"/>
                    </a:defRPr>
                  </a:lvl1pPr>
                </a:lstStyle>
                <a:p>
                  <a:pPr>
                    <a:defRPr baseline="31999"/>
                  </a:pPr>
                  <a:r>
                    <a:rPr baseline="0"/>
                    <a:t>Para venir al Encuentro</a:t>
                  </a:r>
                </a:p>
              </p:txBody>
            </p:sp>
          </p:grpSp>
          <p:sp>
            <p:nvSpPr>
              <p:cNvPr id="230" name="DIOS"/>
              <p:cNvSpPr txBox="1"/>
              <p:nvPr/>
            </p:nvSpPr>
            <p:spPr>
              <a:xfrm>
                <a:off x="9252260" y="-1"/>
                <a:ext cx="3033515" cy="1422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9400">
                    <a:solidFill>
                      <a:srgbClr val="FFFFFF"/>
                    </a:solidFill>
                    <a:latin typeface="Times New Roman"/>
                    <a:ea typeface="Times New Roman"/>
                    <a:cs typeface="Times New Roman"/>
                    <a:sym typeface="Times New Roman"/>
                  </a:defRPr>
                </a:lvl1pPr>
              </a:lstStyle>
              <a:p>
                <a:pPr>
                  <a:defRPr baseline="31999"/>
                </a:pPr>
                <a:r>
                  <a:rPr baseline="0"/>
                  <a:t>DIOS</a:t>
                </a:r>
              </a:p>
            </p:txBody>
          </p:sp>
        </p:grpSp>
      </p:grpSp>
      <p:pic>
        <p:nvPicPr>
          <p:cNvPr id="233" name="IMG_9022.JPG" descr="IMG_9022.JPG"/>
          <p:cNvPicPr>
            <a:picLocks noChangeAspect="1"/>
          </p:cNvPicPr>
          <p:nvPr/>
        </p:nvPicPr>
        <p:blipFill>
          <a:blip r:embed="rId2">
            <a:extLst/>
          </a:blip>
          <a:stretch>
            <a:fillRect/>
          </a:stretch>
        </p:blipFill>
        <p:spPr>
          <a:xfrm rot="16200000">
            <a:off x="1694459" y="-1112792"/>
            <a:ext cx="870693" cy="381023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mph" nodeType="afterEffect" presetSubtype="0" presetID="26" grpId="1" fill="hold">
                                  <p:stCondLst>
                                    <p:cond delay="0"/>
                                  </p:stCondLst>
                                  <p:childTnLst>
                                    <p:animEffect filter="fade" transition="out">
                                      <p:cBhvr>
                                        <p:cTn id="6" dur="1000" fill="hold" tmFilter="0, 0; .2, .5; .8, .5; 1, 0"/>
                                        <p:tgtEl>
                                          <p:spTgt spid="225"/>
                                        </p:tgtEl>
                                      </p:cBhvr>
                                    </p:animEffect>
                                    <p:animScale>
                                      <p:cBhvr>
                                        <p:cTn id="7" dur="500" fill="hold" autoRev="1"/>
                                        <p:tgtEl>
                                          <p:spTgt spid="225"/>
                                        </p:tgtEl>
                                      </p:cBhvr>
                                      <p:by x="105000" y="105000"/>
                                    </p:animScale>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5"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God tried to warn them (4:6-11)"/>
          <p:cNvSpPr txBox="1"/>
          <p:nvPr/>
        </p:nvSpPr>
        <p:spPr>
          <a:xfrm>
            <a:off x="7788433" y="1623887"/>
            <a:ext cx="5118316" cy="1422401"/>
          </a:xfrm>
          <a:prstGeom prst="rect">
            <a:avLst/>
          </a:prstGeom>
          <a:solidFill>
            <a:srgbClr val="3D4553"/>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b="1" sz="4300">
                <a:solidFill>
                  <a:srgbClr val="FFFFFF"/>
                </a:solidFill>
                <a:latin typeface="Century Gothic"/>
                <a:ea typeface="Century Gothic"/>
                <a:cs typeface="Century Gothic"/>
                <a:sym typeface="Century Gothic"/>
              </a:defRPr>
            </a:lvl1pPr>
          </a:lstStyle>
          <a:p>
            <a:pPr/>
            <a:r>
              <a:t>Dios trato de Advertirles (4:6-11)</a:t>
            </a:r>
          </a:p>
        </p:txBody>
      </p:sp>
      <p:sp>
        <p:nvSpPr>
          <p:cNvPr id="236" name="9 “I blasted you with blight and mildew. When your gardens increased, Your vineyards, Your fig trees, And your olive trees, The locust devoured them; Yet you have not returned to Me,” Says the Lord."/>
          <p:cNvSpPr txBox="1"/>
          <p:nvPr/>
        </p:nvSpPr>
        <p:spPr>
          <a:xfrm>
            <a:off x="7902751" y="3492839"/>
            <a:ext cx="4889678" cy="5110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aseline="31999" sz="3800">
                <a:solidFill>
                  <a:srgbClr val="000000"/>
                </a:solidFill>
                <a:latin typeface="Times New Roman"/>
                <a:ea typeface="Times New Roman"/>
                <a:cs typeface="Times New Roman"/>
                <a:sym typeface="Times New Roman"/>
              </a:defRPr>
            </a:pPr>
            <a:r>
              <a:t>9</a:t>
            </a:r>
            <a:r>
              <a:rPr baseline="0"/>
              <a:t>  Os herí con viento solano y con oruga; la langosta devoró vuestros muchos huertos y vuestras viñas, y vuestros higuerales y vuestros olivares; pero nunca os volvisteis a mí, dice Jehová </a:t>
            </a:r>
          </a:p>
        </p:txBody>
      </p:sp>
      <p:grpSp>
        <p:nvGrpSpPr>
          <p:cNvPr id="239" name="FAILURE"/>
          <p:cNvGrpSpPr/>
          <p:nvPr/>
        </p:nvGrpSpPr>
        <p:grpSpPr>
          <a:xfrm rot="18600000">
            <a:off x="73609" y="4187883"/>
            <a:ext cx="6698864" cy="3190005"/>
            <a:chOff x="0" y="-729915"/>
            <a:chExt cx="6698863" cy="3190003"/>
          </a:xfrm>
        </p:grpSpPr>
        <p:sp>
          <p:nvSpPr>
            <p:cNvPr id="237" name="Rounded Rectangle"/>
            <p:cNvSpPr/>
            <p:nvPr/>
          </p:nvSpPr>
          <p:spPr>
            <a:xfrm>
              <a:off x="0" y="0"/>
              <a:ext cx="6698864" cy="1730174"/>
            </a:xfrm>
            <a:prstGeom prst="roundRect">
              <a:avLst>
                <a:gd name="adj" fmla="val 23438"/>
              </a:avLst>
            </a:prstGeom>
            <a:gradFill flip="none" rotWithShape="1">
              <a:gsLst>
                <a:gs pos="0">
                  <a:schemeClr val="accent4"/>
                </a:gs>
                <a:gs pos="100000">
                  <a:srgbClr val="B04B08"/>
                </a:gs>
              </a:gsLst>
              <a:lin ang="5400000" scaled="0"/>
            </a:gradFill>
            <a:ln w="12700" cap="flat">
              <a:noFill/>
              <a:miter lim="400000"/>
            </a:ln>
            <a:effectLst>
              <a:outerShdw sx="100000" sy="100000" kx="0" ky="0" algn="b" rotWithShape="0" blurRad="165100" dist="108583" dir="2137428">
                <a:srgbClr val="000000">
                  <a:alpha val="87359"/>
                </a:srgbClr>
              </a:outerShdw>
            </a:effectLst>
          </p:spPr>
          <p:txBody>
            <a:bodyPr wrap="square" lIns="50800" tIns="50800" rIns="50800" bIns="50800" numCol="1" anchor="ctr">
              <a:noAutofit/>
            </a:bodyPr>
            <a:lstStyle/>
            <a:p>
              <a:pPr>
                <a:defRPr>
                  <a:solidFill>
                    <a:srgbClr val="FFFFFF"/>
                  </a:solidFill>
                </a:defRPr>
              </a:pPr>
            </a:p>
          </p:txBody>
        </p:sp>
        <p:sp>
          <p:nvSpPr>
            <p:cNvPr id="238" name="Hambruna"/>
            <p:cNvSpPr txBox="1"/>
            <p:nvPr/>
          </p:nvSpPr>
          <p:spPr>
            <a:xfrm>
              <a:off x="118772" y="-729916"/>
              <a:ext cx="6461319" cy="31900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7300">
                  <a:solidFill>
                    <a:srgbClr val="FFFFFF"/>
                  </a:solidFill>
                  <a:latin typeface="Gill Sans"/>
                  <a:ea typeface="Gill Sans"/>
                  <a:cs typeface="Gill Sans"/>
                  <a:sym typeface="Gill Sans"/>
                </a:defRPr>
              </a:lvl1pPr>
            </a:lstStyle>
            <a:p>
              <a:pPr/>
              <a:r>
                <a:t>Hambruna</a:t>
              </a:r>
            </a:p>
          </p:txBody>
        </p:sp>
      </p:grpSp>
      <p:grpSp>
        <p:nvGrpSpPr>
          <p:cNvPr id="246" name="Group"/>
          <p:cNvGrpSpPr/>
          <p:nvPr/>
        </p:nvGrpSpPr>
        <p:grpSpPr>
          <a:xfrm>
            <a:off x="122651" y="81080"/>
            <a:ext cx="12759498" cy="1422487"/>
            <a:chOff x="0" y="0"/>
            <a:chExt cx="12759497" cy="1422486"/>
          </a:xfrm>
        </p:grpSpPr>
        <p:sp>
          <p:nvSpPr>
            <p:cNvPr id="240" name="Rounded Rectangle"/>
            <p:cNvSpPr/>
            <p:nvPr/>
          </p:nvSpPr>
          <p:spPr>
            <a:xfrm>
              <a:off x="0" y="76242"/>
              <a:ext cx="12759498" cy="1270002"/>
            </a:xfrm>
            <a:prstGeom prst="roundRect">
              <a:avLst>
                <a:gd name="adj" fmla="val 15000"/>
              </a:avLst>
            </a:prstGeom>
            <a:solidFill>
              <a:srgbClr val="3D4553"/>
            </a:solidFill>
            <a:ln w="12700" cap="flat">
              <a:noFill/>
              <a:miter lim="400000"/>
            </a:ln>
            <a:effectLst/>
          </p:spPr>
          <p:txBody>
            <a:bodyPr wrap="square" lIns="50800" tIns="50800" rIns="50800" bIns="50800" numCol="1" anchor="ctr">
              <a:noAutofit/>
            </a:bodyPr>
            <a:lstStyle/>
            <a:p>
              <a:pPr>
                <a:defRPr>
                  <a:solidFill>
                    <a:srgbClr val="FFFFFF"/>
                  </a:solidFill>
                </a:defRPr>
              </a:pPr>
            </a:p>
          </p:txBody>
        </p:sp>
        <p:grpSp>
          <p:nvGrpSpPr>
            <p:cNvPr id="245" name="Group"/>
            <p:cNvGrpSpPr/>
            <p:nvPr/>
          </p:nvGrpSpPr>
          <p:grpSpPr>
            <a:xfrm>
              <a:off x="103629" y="0"/>
              <a:ext cx="12285775" cy="1422487"/>
              <a:chOff x="0" y="0"/>
              <a:chExt cx="12285774" cy="1422486"/>
            </a:xfrm>
          </p:grpSpPr>
          <p:grpSp>
            <p:nvGrpSpPr>
              <p:cNvPr id="243" name="Group"/>
              <p:cNvGrpSpPr/>
              <p:nvPr/>
            </p:nvGrpSpPr>
            <p:grpSpPr>
              <a:xfrm>
                <a:off x="0" y="311711"/>
                <a:ext cx="8937381" cy="799065"/>
                <a:chOff x="0" y="0"/>
                <a:chExt cx="8937380" cy="799064"/>
              </a:xfrm>
            </p:grpSpPr>
            <p:sp>
              <p:nvSpPr>
                <p:cNvPr id="241" name="PREPARATE"/>
                <p:cNvSpPr txBox="1"/>
                <p:nvPr/>
              </p:nvSpPr>
              <p:spPr>
                <a:xfrm>
                  <a:off x="-1" y="-1"/>
                  <a:ext cx="3825008" cy="7990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4900">
                      <a:solidFill>
                        <a:srgbClr val="FFFFFF"/>
                      </a:solidFill>
                      <a:latin typeface="Times New Roman"/>
                      <a:ea typeface="Times New Roman"/>
                      <a:cs typeface="Times New Roman"/>
                      <a:sym typeface="Times New Roman"/>
                    </a:defRPr>
                  </a:lvl1pPr>
                </a:lstStyle>
                <a:p>
                  <a:pPr>
                    <a:defRPr baseline="31999"/>
                  </a:pPr>
                  <a:r>
                    <a:rPr baseline="0"/>
                    <a:t>PREPARATE</a:t>
                  </a:r>
                </a:p>
              </p:txBody>
            </p:sp>
            <p:sp>
              <p:nvSpPr>
                <p:cNvPr id="242" name="Para venir al Encuentro"/>
                <p:cNvSpPr txBox="1"/>
                <p:nvPr/>
              </p:nvSpPr>
              <p:spPr>
                <a:xfrm>
                  <a:off x="3921940" y="54991"/>
                  <a:ext cx="5015441" cy="6890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sz="4100">
                      <a:solidFill>
                        <a:srgbClr val="FFFFFF"/>
                      </a:solidFill>
                      <a:latin typeface="Times New Roman"/>
                      <a:ea typeface="Times New Roman"/>
                      <a:cs typeface="Times New Roman"/>
                      <a:sym typeface="Times New Roman"/>
                    </a:defRPr>
                  </a:lvl1pPr>
                </a:lstStyle>
                <a:p>
                  <a:pPr>
                    <a:defRPr baseline="31999"/>
                  </a:pPr>
                  <a:r>
                    <a:rPr baseline="0"/>
                    <a:t>Para venir al Encuentro</a:t>
                  </a:r>
                </a:p>
              </p:txBody>
            </p:sp>
          </p:grpSp>
          <p:sp>
            <p:nvSpPr>
              <p:cNvPr id="244" name="DIOS"/>
              <p:cNvSpPr txBox="1"/>
              <p:nvPr/>
            </p:nvSpPr>
            <p:spPr>
              <a:xfrm>
                <a:off x="9252260" y="-1"/>
                <a:ext cx="3033515" cy="1422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9400">
                    <a:solidFill>
                      <a:srgbClr val="FFFFFF"/>
                    </a:solidFill>
                    <a:latin typeface="Times New Roman"/>
                    <a:ea typeface="Times New Roman"/>
                    <a:cs typeface="Times New Roman"/>
                    <a:sym typeface="Times New Roman"/>
                  </a:defRPr>
                </a:lvl1pPr>
              </a:lstStyle>
              <a:p>
                <a:pPr>
                  <a:defRPr baseline="31999"/>
                </a:pPr>
                <a:r>
                  <a:rPr baseline="0"/>
                  <a:t>DIOS</a:t>
                </a:r>
              </a:p>
            </p:txBody>
          </p:sp>
        </p:grpSp>
      </p:grpSp>
      <p:pic>
        <p:nvPicPr>
          <p:cNvPr id="247" name="IMG_9022.JPG" descr="IMG_9022.JPG"/>
          <p:cNvPicPr>
            <a:picLocks noChangeAspect="1"/>
          </p:cNvPicPr>
          <p:nvPr/>
        </p:nvPicPr>
        <p:blipFill>
          <a:blip r:embed="rId2">
            <a:extLst/>
          </a:blip>
          <a:stretch>
            <a:fillRect/>
          </a:stretch>
        </p:blipFill>
        <p:spPr>
          <a:xfrm rot="16200000">
            <a:off x="1694459" y="-1112792"/>
            <a:ext cx="870693" cy="381023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mph" nodeType="afterEffect" presetSubtype="0" presetID="26" grpId="1" fill="hold">
                                  <p:stCondLst>
                                    <p:cond delay="0"/>
                                  </p:stCondLst>
                                  <p:childTnLst>
                                    <p:animEffect filter="fade" transition="out">
                                      <p:cBhvr>
                                        <p:cTn id="6" dur="1000" fill="hold" tmFilter="0, 0; .2, .5; .8, .5; 1, 0"/>
                                        <p:tgtEl>
                                          <p:spTgt spid="239"/>
                                        </p:tgtEl>
                                      </p:cBhvr>
                                    </p:animEffect>
                                    <p:animScale>
                                      <p:cBhvr>
                                        <p:cTn id="7" dur="500" fill="hold" autoRev="1"/>
                                        <p:tgtEl>
                                          <p:spTgt spid="239"/>
                                        </p:tgtEl>
                                      </p:cBhvr>
                                      <p:by x="105000" y="105000"/>
                                    </p:animScale>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9"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God tried to warn them (4:6-11)"/>
          <p:cNvSpPr txBox="1"/>
          <p:nvPr/>
        </p:nvSpPr>
        <p:spPr>
          <a:xfrm>
            <a:off x="7788433" y="1623887"/>
            <a:ext cx="5118316" cy="1422401"/>
          </a:xfrm>
          <a:prstGeom prst="rect">
            <a:avLst/>
          </a:prstGeom>
          <a:solidFill>
            <a:srgbClr val="3D4553"/>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b="1" sz="4300">
                <a:solidFill>
                  <a:srgbClr val="FFFFFF"/>
                </a:solidFill>
                <a:latin typeface="Century Gothic"/>
                <a:ea typeface="Century Gothic"/>
                <a:cs typeface="Century Gothic"/>
                <a:sym typeface="Century Gothic"/>
              </a:defRPr>
            </a:lvl1pPr>
          </a:lstStyle>
          <a:p>
            <a:pPr/>
            <a:r>
              <a:t>Dios trato de Advertirles (4:6-11)</a:t>
            </a:r>
          </a:p>
        </p:txBody>
      </p:sp>
      <p:sp>
        <p:nvSpPr>
          <p:cNvPr id="250" name="10 “I sent among you a plague after the manner of Egypt; Your young men I killed with a sword, Along with your captive horses; I made the stench of your camps come up into your nostrils; Yet you have not returned to Me,” Says the Lord."/>
          <p:cNvSpPr txBox="1"/>
          <p:nvPr/>
        </p:nvSpPr>
        <p:spPr>
          <a:xfrm>
            <a:off x="7902751" y="3346632"/>
            <a:ext cx="4889678" cy="6227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aseline="31999" sz="3800">
                <a:solidFill>
                  <a:srgbClr val="000000"/>
                </a:solidFill>
                <a:latin typeface="Times New Roman"/>
                <a:ea typeface="Times New Roman"/>
                <a:cs typeface="Times New Roman"/>
                <a:sym typeface="Times New Roman"/>
              </a:defRPr>
            </a:pPr>
            <a:r>
              <a:t>10</a:t>
            </a:r>
            <a:r>
              <a:rPr baseline="0"/>
              <a:t> “Envié contra vosotros mortandad tal como en Egipto; maté a espada a vuestros jóvenes, con cautiverio de vuestros caballos, e hice subir el hedor de vuestros campamentos hasta vuestras narices; mas no os volvisteis a mí, dice Jehová </a:t>
            </a:r>
          </a:p>
        </p:txBody>
      </p:sp>
      <p:grpSp>
        <p:nvGrpSpPr>
          <p:cNvPr id="253" name="SICKNESS"/>
          <p:cNvGrpSpPr/>
          <p:nvPr/>
        </p:nvGrpSpPr>
        <p:grpSpPr>
          <a:xfrm rot="20820000">
            <a:off x="837426" y="3621525"/>
            <a:ext cx="3146993" cy="812802"/>
            <a:chOff x="0" y="0"/>
            <a:chExt cx="3146992" cy="812800"/>
          </a:xfrm>
        </p:grpSpPr>
        <p:sp>
          <p:nvSpPr>
            <p:cNvPr id="251" name="Rounded Rectangle"/>
            <p:cNvSpPr/>
            <p:nvPr/>
          </p:nvSpPr>
          <p:spPr>
            <a:xfrm>
              <a:off x="0" y="0"/>
              <a:ext cx="3146993" cy="812801"/>
            </a:xfrm>
            <a:prstGeom prst="roundRect">
              <a:avLst>
                <a:gd name="adj" fmla="val 23438"/>
              </a:avLst>
            </a:prstGeom>
            <a:gradFill flip="none" rotWithShape="1">
              <a:gsLst>
                <a:gs pos="0">
                  <a:srgbClr val="7889A0"/>
                </a:gs>
                <a:gs pos="100000">
                  <a:srgbClr val="3D4553"/>
                </a:gs>
              </a:gsLst>
              <a:lin ang="5400000" scaled="0"/>
            </a:gradFill>
            <a:ln w="12700" cap="flat">
              <a:noFill/>
              <a:miter lim="400000"/>
            </a:ln>
            <a:effectLst>
              <a:outerShdw sx="100000" sy="100000" kx="0" ky="0" algn="b" rotWithShape="0" blurRad="165100" dist="108583" dir="2137428">
                <a:srgbClr val="000000">
                  <a:alpha val="87359"/>
                </a:srgbClr>
              </a:outerShdw>
            </a:effectLst>
          </p:spPr>
          <p:txBody>
            <a:bodyPr wrap="square" lIns="50800" tIns="50800" rIns="50800" bIns="50800" numCol="1" anchor="ctr">
              <a:noAutofit/>
            </a:bodyPr>
            <a:lstStyle/>
            <a:p>
              <a:pPr>
                <a:defRPr>
                  <a:solidFill>
                    <a:srgbClr val="FFFFFF"/>
                  </a:solidFill>
                </a:defRPr>
              </a:pPr>
            </a:p>
          </p:txBody>
        </p:sp>
        <p:sp>
          <p:nvSpPr>
            <p:cNvPr id="252" name="ENFERMEDAD"/>
            <p:cNvSpPr txBox="1"/>
            <p:nvPr/>
          </p:nvSpPr>
          <p:spPr>
            <a:xfrm>
              <a:off x="55796" y="95250"/>
              <a:ext cx="303540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solidFill>
                    <a:srgbClr val="FFFFFF"/>
                  </a:solidFill>
                </a:defRPr>
              </a:lvl1pPr>
            </a:lstStyle>
            <a:p>
              <a:pPr/>
              <a:r>
                <a:t>ENFERMEDAD</a:t>
              </a:r>
            </a:p>
          </p:txBody>
        </p:sp>
      </p:grpSp>
      <p:grpSp>
        <p:nvGrpSpPr>
          <p:cNvPr id="256" name="DEATH"/>
          <p:cNvGrpSpPr/>
          <p:nvPr/>
        </p:nvGrpSpPr>
        <p:grpSpPr>
          <a:xfrm>
            <a:off x="1492987" y="5300626"/>
            <a:ext cx="3146993" cy="812802"/>
            <a:chOff x="0" y="0"/>
            <a:chExt cx="3146992" cy="812800"/>
          </a:xfrm>
        </p:grpSpPr>
        <p:sp>
          <p:nvSpPr>
            <p:cNvPr id="254" name="Rounded Rectangle"/>
            <p:cNvSpPr/>
            <p:nvPr/>
          </p:nvSpPr>
          <p:spPr>
            <a:xfrm>
              <a:off x="0" y="0"/>
              <a:ext cx="3146993" cy="812801"/>
            </a:xfrm>
            <a:prstGeom prst="roundRect">
              <a:avLst>
                <a:gd name="adj" fmla="val 23438"/>
              </a:avLst>
            </a:prstGeom>
            <a:gradFill flip="none" rotWithShape="1">
              <a:gsLst>
                <a:gs pos="0">
                  <a:srgbClr val="CE2112"/>
                </a:gs>
                <a:gs pos="100000">
                  <a:srgbClr val="841002"/>
                </a:gs>
              </a:gsLst>
              <a:lin ang="5400000" scaled="0"/>
            </a:gradFill>
            <a:ln w="12700" cap="flat">
              <a:noFill/>
              <a:miter lim="400000"/>
            </a:ln>
            <a:effectLst>
              <a:outerShdw sx="100000" sy="100000" kx="0" ky="0" algn="b" rotWithShape="0" blurRad="165100" dist="108583" dir="2137428">
                <a:srgbClr val="000000">
                  <a:alpha val="87359"/>
                </a:srgbClr>
              </a:outerShdw>
            </a:effectLst>
          </p:spPr>
          <p:txBody>
            <a:bodyPr wrap="square" lIns="50800" tIns="50800" rIns="50800" bIns="50800" numCol="1" anchor="ctr">
              <a:noAutofit/>
            </a:bodyPr>
            <a:lstStyle/>
            <a:p>
              <a:pPr>
                <a:defRPr>
                  <a:solidFill>
                    <a:srgbClr val="FFFFFF"/>
                  </a:solidFill>
                </a:defRPr>
              </a:pPr>
            </a:p>
          </p:txBody>
        </p:sp>
        <p:sp>
          <p:nvSpPr>
            <p:cNvPr id="255" name="MUERTE"/>
            <p:cNvSpPr txBox="1"/>
            <p:nvPr/>
          </p:nvSpPr>
          <p:spPr>
            <a:xfrm>
              <a:off x="55796" y="95250"/>
              <a:ext cx="303540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solidFill>
                    <a:srgbClr val="FFFFFF"/>
                  </a:solidFill>
                </a:defRPr>
              </a:lvl1pPr>
            </a:lstStyle>
            <a:p>
              <a:pPr/>
              <a:r>
                <a:t>MUERTE</a:t>
              </a:r>
            </a:p>
          </p:txBody>
        </p:sp>
      </p:grpSp>
      <p:grpSp>
        <p:nvGrpSpPr>
          <p:cNvPr id="263" name="Group"/>
          <p:cNvGrpSpPr/>
          <p:nvPr/>
        </p:nvGrpSpPr>
        <p:grpSpPr>
          <a:xfrm>
            <a:off x="122651" y="81080"/>
            <a:ext cx="12759498" cy="1422487"/>
            <a:chOff x="0" y="0"/>
            <a:chExt cx="12759497" cy="1422486"/>
          </a:xfrm>
        </p:grpSpPr>
        <p:sp>
          <p:nvSpPr>
            <p:cNvPr id="257" name="Rounded Rectangle"/>
            <p:cNvSpPr/>
            <p:nvPr/>
          </p:nvSpPr>
          <p:spPr>
            <a:xfrm>
              <a:off x="0" y="76242"/>
              <a:ext cx="12759498" cy="1270002"/>
            </a:xfrm>
            <a:prstGeom prst="roundRect">
              <a:avLst>
                <a:gd name="adj" fmla="val 15000"/>
              </a:avLst>
            </a:prstGeom>
            <a:solidFill>
              <a:srgbClr val="3D4553"/>
            </a:solidFill>
            <a:ln w="12700" cap="flat">
              <a:noFill/>
              <a:miter lim="400000"/>
            </a:ln>
            <a:effectLst/>
          </p:spPr>
          <p:txBody>
            <a:bodyPr wrap="square" lIns="50800" tIns="50800" rIns="50800" bIns="50800" numCol="1" anchor="ctr">
              <a:noAutofit/>
            </a:bodyPr>
            <a:lstStyle/>
            <a:p>
              <a:pPr>
                <a:defRPr>
                  <a:solidFill>
                    <a:srgbClr val="FFFFFF"/>
                  </a:solidFill>
                </a:defRPr>
              </a:pPr>
            </a:p>
          </p:txBody>
        </p:sp>
        <p:grpSp>
          <p:nvGrpSpPr>
            <p:cNvPr id="262" name="Group"/>
            <p:cNvGrpSpPr/>
            <p:nvPr/>
          </p:nvGrpSpPr>
          <p:grpSpPr>
            <a:xfrm>
              <a:off x="103629" y="0"/>
              <a:ext cx="12285775" cy="1422487"/>
              <a:chOff x="0" y="0"/>
              <a:chExt cx="12285774" cy="1422486"/>
            </a:xfrm>
          </p:grpSpPr>
          <p:grpSp>
            <p:nvGrpSpPr>
              <p:cNvPr id="260" name="Group"/>
              <p:cNvGrpSpPr/>
              <p:nvPr/>
            </p:nvGrpSpPr>
            <p:grpSpPr>
              <a:xfrm>
                <a:off x="0" y="311711"/>
                <a:ext cx="8937381" cy="799065"/>
                <a:chOff x="0" y="0"/>
                <a:chExt cx="8937380" cy="799064"/>
              </a:xfrm>
            </p:grpSpPr>
            <p:sp>
              <p:nvSpPr>
                <p:cNvPr id="258" name="PREPARATE"/>
                <p:cNvSpPr txBox="1"/>
                <p:nvPr/>
              </p:nvSpPr>
              <p:spPr>
                <a:xfrm>
                  <a:off x="-1" y="-1"/>
                  <a:ext cx="3825008" cy="7990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4900">
                      <a:solidFill>
                        <a:srgbClr val="FFFFFF"/>
                      </a:solidFill>
                      <a:latin typeface="Times New Roman"/>
                      <a:ea typeface="Times New Roman"/>
                      <a:cs typeface="Times New Roman"/>
                      <a:sym typeface="Times New Roman"/>
                    </a:defRPr>
                  </a:lvl1pPr>
                </a:lstStyle>
                <a:p>
                  <a:pPr>
                    <a:defRPr baseline="31999"/>
                  </a:pPr>
                  <a:r>
                    <a:rPr baseline="0"/>
                    <a:t>PREPARATE</a:t>
                  </a:r>
                </a:p>
              </p:txBody>
            </p:sp>
            <p:sp>
              <p:nvSpPr>
                <p:cNvPr id="259" name="Para venir al Encuentro"/>
                <p:cNvSpPr txBox="1"/>
                <p:nvPr/>
              </p:nvSpPr>
              <p:spPr>
                <a:xfrm>
                  <a:off x="3921940" y="54991"/>
                  <a:ext cx="5015441" cy="6890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sz="4100">
                      <a:solidFill>
                        <a:srgbClr val="FFFFFF"/>
                      </a:solidFill>
                      <a:latin typeface="Times New Roman"/>
                      <a:ea typeface="Times New Roman"/>
                      <a:cs typeface="Times New Roman"/>
                      <a:sym typeface="Times New Roman"/>
                    </a:defRPr>
                  </a:lvl1pPr>
                </a:lstStyle>
                <a:p>
                  <a:pPr>
                    <a:defRPr baseline="31999"/>
                  </a:pPr>
                  <a:r>
                    <a:rPr baseline="0"/>
                    <a:t>Para venir al Encuentro</a:t>
                  </a:r>
                </a:p>
              </p:txBody>
            </p:sp>
          </p:grpSp>
          <p:sp>
            <p:nvSpPr>
              <p:cNvPr id="261" name="DIOS"/>
              <p:cNvSpPr txBox="1"/>
              <p:nvPr/>
            </p:nvSpPr>
            <p:spPr>
              <a:xfrm>
                <a:off x="9252260" y="-1"/>
                <a:ext cx="3033515" cy="1422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9400">
                    <a:solidFill>
                      <a:srgbClr val="FFFFFF"/>
                    </a:solidFill>
                    <a:latin typeface="Times New Roman"/>
                    <a:ea typeface="Times New Roman"/>
                    <a:cs typeface="Times New Roman"/>
                    <a:sym typeface="Times New Roman"/>
                  </a:defRPr>
                </a:lvl1pPr>
              </a:lstStyle>
              <a:p>
                <a:pPr>
                  <a:defRPr baseline="31999"/>
                </a:pPr>
                <a:r>
                  <a:rPr baseline="0"/>
                  <a:t>DIOS</a:t>
                </a:r>
              </a:p>
            </p:txBody>
          </p:sp>
        </p:grpSp>
      </p:grpSp>
      <p:pic>
        <p:nvPicPr>
          <p:cNvPr id="264" name="IMG_9022.JPG" descr="IMG_9022.JPG"/>
          <p:cNvPicPr>
            <a:picLocks noChangeAspect="1"/>
          </p:cNvPicPr>
          <p:nvPr/>
        </p:nvPicPr>
        <p:blipFill>
          <a:blip r:embed="rId2">
            <a:extLst/>
          </a:blip>
          <a:stretch>
            <a:fillRect/>
          </a:stretch>
        </p:blipFill>
        <p:spPr>
          <a:xfrm rot="16200000">
            <a:off x="1694459" y="-1112792"/>
            <a:ext cx="870693" cy="381023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mph" nodeType="afterEffect" presetSubtype="0" presetID="26" grpId="1" fill="hold">
                                  <p:stCondLst>
                                    <p:cond delay="0"/>
                                  </p:stCondLst>
                                  <p:childTnLst>
                                    <p:animEffect filter="fade" transition="out">
                                      <p:cBhvr>
                                        <p:cTn id="6" dur="1000" fill="hold" tmFilter="0, 0; .2, .5; .8, .5; 1, 0"/>
                                        <p:tgtEl>
                                          <p:spTgt spid="253"/>
                                        </p:tgtEl>
                                      </p:cBhvr>
                                    </p:animEffect>
                                    <p:animScale>
                                      <p:cBhvr>
                                        <p:cTn id="7" dur="500" fill="hold" autoRev="1"/>
                                        <p:tgtEl>
                                          <p:spTgt spid="253"/>
                                        </p:tgtEl>
                                      </p:cBhvr>
                                      <p:by x="105000" y="105000"/>
                                    </p:animScale>
                                  </p:childTnLst>
                                </p:cTn>
                              </p:par>
                            </p:childTnLst>
                          </p:cTn>
                        </p:par>
                        <p:par>
                          <p:cTn id="8" fill="hold">
                            <p:stCondLst>
                              <p:cond delay="0"/>
                            </p:stCondLst>
                            <p:childTnLst>
                              <p:par>
                                <p:cTn id="9" presetClass="emph" nodeType="afterEffect" presetSubtype="0" presetID="26" grpId="2" fill="hold">
                                  <p:stCondLst>
                                    <p:cond delay="0"/>
                                  </p:stCondLst>
                                  <p:childTnLst>
                                    <p:animEffect filter="fade" transition="out">
                                      <p:cBhvr>
                                        <p:cTn id="10" dur="1000" fill="hold" tmFilter="0, 0; .2, .5; .8, .5; 1, 0"/>
                                        <p:tgtEl>
                                          <p:spTgt spid="256"/>
                                        </p:tgtEl>
                                      </p:cBhvr>
                                    </p:animEffect>
                                    <p:animScale>
                                      <p:cBhvr>
                                        <p:cTn id="11" dur="500" fill="hold" autoRev="1"/>
                                        <p:tgtEl>
                                          <p:spTgt spid="256"/>
                                        </p:tgtEl>
                                      </p:cBhvr>
                                      <p:by x="105000" y="105000"/>
                                    </p:animScale>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3" grpId="1"/>
      <p:bldP build="whole" bldLvl="1" animBg="1" rev="0" advAuto="0" spid="256" grpId="2"/>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God tried to warn them (4:6-11)"/>
          <p:cNvSpPr txBox="1"/>
          <p:nvPr/>
        </p:nvSpPr>
        <p:spPr>
          <a:xfrm>
            <a:off x="7788433" y="1623887"/>
            <a:ext cx="5118316" cy="1422401"/>
          </a:xfrm>
          <a:prstGeom prst="rect">
            <a:avLst/>
          </a:prstGeom>
          <a:solidFill>
            <a:srgbClr val="3D4553"/>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b="1" sz="4300">
                <a:solidFill>
                  <a:srgbClr val="FFFFFF"/>
                </a:solidFill>
                <a:latin typeface="Century Gothic"/>
                <a:ea typeface="Century Gothic"/>
                <a:cs typeface="Century Gothic"/>
                <a:sym typeface="Century Gothic"/>
              </a:defRPr>
            </a:lvl1pPr>
          </a:lstStyle>
          <a:p>
            <a:pPr/>
            <a:r>
              <a:t>Dios trato de Advertirles (4:6-11)</a:t>
            </a:r>
          </a:p>
        </p:txBody>
      </p:sp>
      <p:sp>
        <p:nvSpPr>
          <p:cNvPr id="267" name="11 “I overthrew some of you, As God overthrew Sodom and Gomorrah, And you were like a firebrand plucked from the burning; Yet you have not returned to Me,” Says the Lord."/>
          <p:cNvSpPr txBox="1"/>
          <p:nvPr/>
        </p:nvSpPr>
        <p:spPr>
          <a:xfrm>
            <a:off x="5105293" y="2875431"/>
            <a:ext cx="5482416" cy="55626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aseline="31999" sz="4700">
                <a:solidFill>
                  <a:srgbClr val="000000"/>
                </a:solidFill>
                <a:latin typeface="Times New Roman"/>
                <a:ea typeface="Times New Roman"/>
                <a:cs typeface="Times New Roman"/>
                <a:sym typeface="Times New Roman"/>
              </a:defRPr>
            </a:pPr>
            <a:r>
              <a:t>11</a:t>
            </a:r>
            <a:r>
              <a:rPr baseline="0"/>
              <a:t> “Os trastorné como cuando Dios trastornó a Sodoma y a Gomorra, y fuisteis como tizón escapado del fuego; mas no os volvisteis a mí, dice Jehová.</a:t>
            </a:r>
          </a:p>
        </p:txBody>
      </p:sp>
      <p:grpSp>
        <p:nvGrpSpPr>
          <p:cNvPr id="274" name="Group"/>
          <p:cNvGrpSpPr/>
          <p:nvPr/>
        </p:nvGrpSpPr>
        <p:grpSpPr>
          <a:xfrm>
            <a:off x="122651" y="81080"/>
            <a:ext cx="12759498" cy="1422487"/>
            <a:chOff x="0" y="0"/>
            <a:chExt cx="12759497" cy="1422486"/>
          </a:xfrm>
        </p:grpSpPr>
        <p:sp>
          <p:nvSpPr>
            <p:cNvPr id="268" name="Rounded Rectangle"/>
            <p:cNvSpPr/>
            <p:nvPr/>
          </p:nvSpPr>
          <p:spPr>
            <a:xfrm>
              <a:off x="0" y="76242"/>
              <a:ext cx="12759498" cy="1270002"/>
            </a:xfrm>
            <a:prstGeom prst="roundRect">
              <a:avLst>
                <a:gd name="adj" fmla="val 15000"/>
              </a:avLst>
            </a:prstGeom>
            <a:solidFill>
              <a:srgbClr val="3D4553"/>
            </a:solidFill>
            <a:ln w="12700" cap="flat">
              <a:noFill/>
              <a:miter lim="400000"/>
            </a:ln>
            <a:effectLst/>
          </p:spPr>
          <p:txBody>
            <a:bodyPr wrap="square" lIns="50800" tIns="50800" rIns="50800" bIns="50800" numCol="1" anchor="ctr">
              <a:noAutofit/>
            </a:bodyPr>
            <a:lstStyle/>
            <a:p>
              <a:pPr>
                <a:defRPr>
                  <a:solidFill>
                    <a:srgbClr val="FFFFFF"/>
                  </a:solidFill>
                </a:defRPr>
              </a:pPr>
            </a:p>
          </p:txBody>
        </p:sp>
        <p:grpSp>
          <p:nvGrpSpPr>
            <p:cNvPr id="273" name="Group"/>
            <p:cNvGrpSpPr/>
            <p:nvPr/>
          </p:nvGrpSpPr>
          <p:grpSpPr>
            <a:xfrm>
              <a:off x="103629" y="0"/>
              <a:ext cx="12285775" cy="1422487"/>
              <a:chOff x="0" y="0"/>
              <a:chExt cx="12285774" cy="1422486"/>
            </a:xfrm>
          </p:grpSpPr>
          <p:grpSp>
            <p:nvGrpSpPr>
              <p:cNvPr id="271" name="Group"/>
              <p:cNvGrpSpPr/>
              <p:nvPr/>
            </p:nvGrpSpPr>
            <p:grpSpPr>
              <a:xfrm>
                <a:off x="0" y="311711"/>
                <a:ext cx="8937381" cy="799065"/>
                <a:chOff x="0" y="0"/>
                <a:chExt cx="8937380" cy="799064"/>
              </a:xfrm>
            </p:grpSpPr>
            <p:sp>
              <p:nvSpPr>
                <p:cNvPr id="269" name="PREPARATE"/>
                <p:cNvSpPr txBox="1"/>
                <p:nvPr/>
              </p:nvSpPr>
              <p:spPr>
                <a:xfrm>
                  <a:off x="-1" y="-1"/>
                  <a:ext cx="3825008" cy="7990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4900">
                      <a:solidFill>
                        <a:srgbClr val="FFFFFF"/>
                      </a:solidFill>
                      <a:latin typeface="Times New Roman"/>
                      <a:ea typeface="Times New Roman"/>
                      <a:cs typeface="Times New Roman"/>
                      <a:sym typeface="Times New Roman"/>
                    </a:defRPr>
                  </a:lvl1pPr>
                </a:lstStyle>
                <a:p>
                  <a:pPr>
                    <a:defRPr baseline="31999"/>
                  </a:pPr>
                  <a:r>
                    <a:rPr baseline="0"/>
                    <a:t>PREPARATE</a:t>
                  </a:r>
                </a:p>
              </p:txBody>
            </p:sp>
            <p:sp>
              <p:nvSpPr>
                <p:cNvPr id="270" name="Para venir al Encuentro"/>
                <p:cNvSpPr txBox="1"/>
                <p:nvPr/>
              </p:nvSpPr>
              <p:spPr>
                <a:xfrm>
                  <a:off x="3921940" y="54991"/>
                  <a:ext cx="5015441" cy="6890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sz="4100">
                      <a:solidFill>
                        <a:srgbClr val="FFFFFF"/>
                      </a:solidFill>
                      <a:latin typeface="Times New Roman"/>
                      <a:ea typeface="Times New Roman"/>
                      <a:cs typeface="Times New Roman"/>
                      <a:sym typeface="Times New Roman"/>
                    </a:defRPr>
                  </a:lvl1pPr>
                </a:lstStyle>
                <a:p>
                  <a:pPr>
                    <a:defRPr baseline="31999"/>
                  </a:pPr>
                  <a:r>
                    <a:rPr baseline="0"/>
                    <a:t>Para venir al Encuentro</a:t>
                  </a:r>
                </a:p>
              </p:txBody>
            </p:sp>
          </p:grpSp>
          <p:sp>
            <p:nvSpPr>
              <p:cNvPr id="272" name="DIOS"/>
              <p:cNvSpPr txBox="1"/>
              <p:nvPr/>
            </p:nvSpPr>
            <p:spPr>
              <a:xfrm>
                <a:off x="9252260" y="-1"/>
                <a:ext cx="3033515" cy="1422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defRPr b="1" sz="9400">
                    <a:solidFill>
                      <a:srgbClr val="FFFFFF"/>
                    </a:solidFill>
                    <a:latin typeface="Times New Roman"/>
                    <a:ea typeface="Times New Roman"/>
                    <a:cs typeface="Times New Roman"/>
                    <a:sym typeface="Times New Roman"/>
                  </a:defRPr>
                </a:lvl1pPr>
              </a:lstStyle>
              <a:p>
                <a:pPr>
                  <a:defRPr baseline="31999"/>
                </a:pPr>
                <a:r>
                  <a:rPr baseline="0"/>
                  <a:t>DIOS</a:t>
                </a:r>
              </a:p>
            </p:txBody>
          </p:sp>
        </p:grpSp>
      </p:grpSp>
      <p:grpSp>
        <p:nvGrpSpPr>
          <p:cNvPr id="277" name="FAMINE"/>
          <p:cNvGrpSpPr/>
          <p:nvPr/>
        </p:nvGrpSpPr>
        <p:grpSpPr>
          <a:xfrm rot="20520000">
            <a:off x="189367" y="2295779"/>
            <a:ext cx="3478801" cy="898501"/>
            <a:chOff x="0" y="0"/>
            <a:chExt cx="3478799" cy="898499"/>
          </a:xfrm>
        </p:grpSpPr>
        <p:sp>
          <p:nvSpPr>
            <p:cNvPr id="275" name="Rounded Rectangle"/>
            <p:cNvSpPr/>
            <p:nvPr/>
          </p:nvSpPr>
          <p:spPr>
            <a:xfrm>
              <a:off x="0" y="-1"/>
              <a:ext cx="3478800" cy="898501"/>
            </a:xfrm>
            <a:prstGeom prst="roundRect">
              <a:avLst>
                <a:gd name="adj" fmla="val 23438"/>
              </a:avLst>
            </a:prstGeom>
            <a:solidFill>
              <a:schemeClr val="accent6">
                <a:lumOff val="-8705"/>
              </a:schemeClr>
            </a:solidFill>
            <a:ln w="12700" cap="flat">
              <a:noFill/>
              <a:miter lim="400000"/>
            </a:ln>
            <a:effectLst>
              <a:outerShdw sx="100000" sy="100000" kx="0" ky="0" algn="b" rotWithShape="0" blurRad="165100" dist="108583" dir="2137428">
                <a:srgbClr val="000000">
                  <a:alpha val="87359"/>
                </a:srgbClr>
              </a:outerShdw>
            </a:effectLst>
          </p:spPr>
          <p:txBody>
            <a:bodyPr wrap="square" lIns="50800" tIns="50800" rIns="50800" bIns="50800" numCol="1" anchor="ctr">
              <a:noAutofit/>
            </a:bodyPr>
            <a:lstStyle/>
            <a:p>
              <a:pPr>
                <a:defRPr>
                  <a:solidFill>
                    <a:srgbClr val="FFFFFF"/>
                  </a:solidFill>
                </a:defRPr>
              </a:pPr>
            </a:p>
          </p:txBody>
        </p:sp>
        <p:sp>
          <p:nvSpPr>
            <p:cNvPr id="276" name="Hambruna"/>
            <p:cNvSpPr txBox="1"/>
            <p:nvPr/>
          </p:nvSpPr>
          <p:spPr>
            <a:xfrm>
              <a:off x="61680" y="105293"/>
              <a:ext cx="3355440" cy="6879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800">
                  <a:solidFill>
                    <a:srgbClr val="FFFFFF"/>
                  </a:solidFill>
                </a:defRPr>
              </a:lvl1pPr>
            </a:lstStyle>
            <a:p>
              <a:pPr/>
              <a:r>
                <a:t>Hambruna</a:t>
              </a:r>
            </a:p>
          </p:txBody>
        </p:sp>
      </p:grpSp>
      <p:grpSp>
        <p:nvGrpSpPr>
          <p:cNvPr id="280" name="FAMINE"/>
          <p:cNvGrpSpPr/>
          <p:nvPr/>
        </p:nvGrpSpPr>
        <p:grpSpPr>
          <a:xfrm rot="20520000">
            <a:off x="557667" y="3228128"/>
            <a:ext cx="3478801" cy="898500"/>
            <a:chOff x="0" y="0"/>
            <a:chExt cx="3478799" cy="898499"/>
          </a:xfrm>
        </p:grpSpPr>
        <p:sp>
          <p:nvSpPr>
            <p:cNvPr id="278" name="Rounded Rectangle"/>
            <p:cNvSpPr/>
            <p:nvPr/>
          </p:nvSpPr>
          <p:spPr>
            <a:xfrm>
              <a:off x="0" y="-1"/>
              <a:ext cx="3478800" cy="898501"/>
            </a:xfrm>
            <a:prstGeom prst="roundRect">
              <a:avLst>
                <a:gd name="adj" fmla="val 23438"/>
              </a:avLst>
            </a:prstGeom>
            <a:solidFill>
              <a:schemeClr val="accent2">
                <a:satOff val="-1516"/>
                <a:lumOff val="-10470"/>
              </a:schemeClr>
            </a:solidFill>
            <a:ln w="12700" cap="flat">
              <a:noFill/>
              <a:miter lim="400000"/>
            </a:ln>
            <a:effectLst>
              <a:outerShdw sx="100000" sy="100000" kx="0" ky="0" algn="b" rotWithShape="0" blurRad="165100" dist="108583" dir="2137428">
                <a:srgbClr val="000000">
                  <a:alpha val="87359"/>
                </a:srgbClr>
              </a:outerShdw>
            </a:effectLst>
          </p:spPr>
          <p:txBody>
            <a:bodyPr wrap="square" lIns="50800" tIns="50800" rIns="50800" bIns="50800" numCol="1" anchor="ctr">
              <a:noAutofit/>
            </a:bodyPr>
            <a:lstStyle/>
            <a:p>
              <a:pPr>
                <a:defRPr>
                  <a:solidFill>
                    <a:srgbClr val="FFFFFF"/>
                  </a:solidFill>
                </a:defRPr>
              </a:pPr>
            </a:p>
          </p:txBody>
        </p:sp>
        <p:sp>
          <p:nvSpPr>
            <p:cNvPr id="279" name="Fracaso"/>
            <p:cNvSpPr txBox="1"/>
            <p:nvPr/>
          </p:nvSpPr>
          <p:spPr>
            <a:xfrm>
              <a:off x="61680" y="105293"/>
              <a:ext cx="3355440" cy="6879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800">
                  <a:solidFill>
                    <a:srgbClr val="FFFFFF"/>
                  </a:solidFill>
                </a:defRPr>
              </a:lvl1pPr>
            </a:lstStyle>
            <a:p>
              <a:pPr/>
              <a:r>
                <a:t>Fracaso</a:t>
              </a:r>
            </a:p>
          </p:txBody>
        </p:sp>
      </p:grpSp>
      <p:grpSp>
        <p:nvGrpSpPr>
          <p:cNvPr id="283" name="FAMINE"/>
          <p:cNvGrpSpPr/>
          <p:nvPr/>
        </p:nvGrpSpPr>
        <p:grpSpPr>
          <a:xfrm rot="20520000">
            <a:off x="892947" y="4122923"/>
            <a:ext cx="3478801" cy="898500"/>
            <a:chOff x="-1559757" y="-3156144"/>
            <a:chExt cx="3478799" cy="898499"/>
          </a:xfrm>
        </p:grpSpPr>
        <p:sp>
          <p:nvSpPr>
            <p:cNvPr id="281" name="Rounded Rectangle"/>
            <p:cNvSpPr/>
            <p:nvPr/>
          </p:nvSpPr>
          <p:spPr>
            <a:xfrm>
              <a:off x="-1559758" y="-3156145"/>
              <a:ext cx="3478800" cy="898501"/>
            </a:xfrm>
            <a:prstGeom prst="roundRect">
              <a:avLst>
                <a:gd name="adj" fmla="val 23438"/>
              </a:avLst>
            </a:prstGeom>
            <a:solidFill>
              <a:schemeClr val="accent3"/>
            </a:solidFill>
            <a:ln w="12700" cap="flat">
              <a:noFill/>
              <a:miter lim="400000"/>
            </a:ln>
            <a:effectLst>
              <a:outerShdw sx="100000" sy="100000" kx="0" ky="0" algn="b" rotWithShape="0" blurRad="165100" dist="108583" dir="2137428">
                <a:srgbClr val="000000">
                  <a:alpha val="87359"/>
                </a:srgbClr>
              </a:outerShdw>
            </a:effectLst>
          </p:spPr>
          <p:txBody>
            <a:bodyPr wrap="square" lIns="50800" tIns="50800" rIns="50800" bIns="50800" numCol="1" anchor="ctr">
              <a:noAutofit/>
            </a:bodyPr>
            <a:lstStyle/>
            <a:p>
              <a:pPr>
                <a:defRPr>
                  <a:solidFill>
                    <a:srgbClr val="FFFFFF"/>
                  </a:solidFill>
                </a:defRPr>
              </a:pPr>
            </a:p>
          </p:txBody>
        </p:sp>
        <p:sp>
          <p:nvSpPr>
            <p:cNvPr id="282" name="Enfermedad"/>
            <p:cNvSpPr txBox="1"/>
            <p:nvPr/>
          </p:nvSpPr>
          <p:spPr>
            <a:xfrm>
              <a:off x="-1469822" y="-3137816"/>
              <a:ext cx="3355441" cy="6879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800">
                  <a:solidFill>
                    <a:srgbClr val="FFFFFF"/>
                  </a:solidFill>
                </a:defRPr>
              </a:lvl1pPr>
            </a:lstStyle>
            <a:p>
              <a:pPr/>
              <a:r>
                <a:t>Enfermedad</a:t>
              </a:r>
            </a:p>
          </p:txBody>
        </p:sp>
      </p:grpSp>
      <p:grpSp>
        <p:nvGrpSpPr>
          <p:cNvPr id="286" name="FAMINE"/>
          <p:cNvGrpSpPr/>
          <p:nvPr/>
        </p:nvGrpSpPr>
        <p:grpSpPr>
          <a:xfrm rot="20520000">
            <a:off x="1089548" y="5044069"/>
            <a:ext cx="3610375" cy="898501"/>
            <a:chOff x="-1672494" y="-3214120"/>
            <a:chExt cx="3610374" cy="898499"/>
          </a:xfrm>
        </p:grpSpPr>
        <p:sp>
          <p:nvSpPr>
            <p:cNvPr id="284" name="Rounded Rectangle"/>
            <p:cNvSpPr/>
            <p:nvPr/>
          </p:nvSpPr>
          <p:spPr>
            <a:xfrm>
              <a:off x="-1540921" y="-3214121"/>
              <a:ext cx="3478801" cy="898501"/>
            </a:xfrm>
            <a:prstGeom prst="roundRect">
              <a:avLst>
                <a:gd name="adj" fmla="val 23438"/>
              </a:avLst>
            </a:prstGeom>
            <a:solidFill>
              <a:schemeClr val="accent5"/>
            </a:solidFill>
            <a:ln w="12700" cap="flat">
              <a:noFill/>
              <a:miter lim="400000"/>
            </a:ln>
            <a:effectLst>
              <a:outerShdw sx="100000" sy="100000" kx="0" ky="0" algn="b" rotWithShape="0" blurRad="165100" dist="108583" dir="2137428">
                <a:srgbClr val="000000">
                  <a:alpha val="87359"/>
                </a:srgbClr>
              </a:outerShdw>
            </a:effectLst>
          </p:spPr>
          <p:txBody>
            <a:bodyPr wrap="square" lIns="50800" tIns="50800" rIns="50800" bIns="50800" numCol="1" anchor="ctr">
              <a:noAutofit/>
            </a:bodyPr>
            <a:lstStyle/>
            <a:p>
              <a:pPr>
                <a:defRPr>
                  <a:solidFill>
                    <a:srgbClr val="FFFFFF"/>
                  </a:solidFill>
                </a:defRPr>
              </a:pPr>
            </a:p>
          </p:txBody>
        </p:sp>
        <p:sp>
          <p:nvSpPr>
            <p:cNvPr id="285" name="Muerte"/>
            <p:cNvSpPr txBox="1"/>
            <p:nvPr/>
          </p:nvSpPr>
          <p:spPr>
            <a:xfrm>
              <a:off x="-1672495" y="-3171620"/>
              <a:ext cx="3355440" cy="6879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800">
                  <a:solidFill>
                    <a:srgbClr val="FFFFFF"/>
                  </a:solidFill>
                </a:defRPr>
              </a:lvl1pPr>
            </a:lstStyle>
            <a:p>
              <a:pPr/>
              <a:r>
                <a:t>Muerte</a:t>
              </a:r>
            </a:p>
          </p:txBody>
        </p:sp>
      </p:grpSp>
      <p:grpSp>
        <p:nvGrpSpPr>
          <p:cNvPr id="289" name="FAMINE"/>
          <p:cNvGrpSpPr/>
          <p:nvPr/>
        </p:nvGrpSpPr>
        <p:grpSpPr>
          <a:xfrm rot="20520000">
            <a:off x="1563507" y="5976240"/>
            <a:ext cx="3478801" cy="898500"/>
            <a:chOff x="-1546955" y="-3162667"/>
            <a:chExt cx="3478799" cy="898499"/>
          </a:xfrm>
        </p:grpSpPr>
        <p:sp>
          <p:nvSpPr>
            <p:cNvPr id="287" name="Rounded Rectangle"/>
            <p:cNvSpPr/>
            <p:nvPr/>
          </p:nvSpPr>
          <p:spPr>
            <a:xfrm>
              <a:off x="-1546956" y="-3162668"/>
              <a:ext cx="3478801" cy="898501"/>
            </a:xfrm>
            <a:prstGeom prst="roundRect">
              <a:avLst>
                <a:gd name="adj" fmla="val 23438"/>
              </a:avLst>
            </a:prstGeom>
            <a:solidFill>
              <a:schemeClr val="accent1">
                <a:lumOff val="10343"/>
              </a:schemeClr>
            </a:solidFill>
            <a:ln w="12700" cap="flat">
              <a:noFill/>
              <a:miter lim="400000"/>
            </a:ln>
            <a:effectLst>
              <a:outerShdw sx="100000" sy="100000" kx="0" ky="0" algn="b" rotWithShape="0" blurRad="165100" dist="108583" dir="2137428">
                <a:srgbClr val="000000">
                  <a:alpha val="87359"/>
                </a:srgbClr>
              </a:outerShdw>
            </a:effectLst>
          </p:spPr>
          <p:txBody>
            <a:bodyPr wrap="square" lIns="50800" tIns="50800" rIns="50800" bIns="50800" numCol="1" anchor="ctr">
              <a:noAutofit/>
            </a:bodyPr>
            <a:lstStyle/>
            <a:p>
              <a:pPr>
                <a:defRPr>
                  <a:solidFill>
                    <a:srgbClr val="FFFFFF"/>
                  </a:solidFill>
                </a:defRPr>
              </a:pPr>
            </a:p>
          </p:txBody>
        </p:sp>
        <p:sp>
          <p:nvSpPr>
            <p:cNvPr id="288" name="Transtorno"/>
            <p:cNvSpPr txBox="1"/>
            <p:nvPr/>
          </p:nvSpPr>
          <p:spPr>
            <a:xfrm>
              <a:off x="-1485276" y="-3057375"/>
              <a:ext cx="3355441" cy="6879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800">
                  <a:solidFill>
                    <a:srgbClr val="FFFFFF"/>
                  </a:solidFill>
                </a:defRPr>
              </a:lvl1pPr>
            </a:lstStyle>
            <a:p>
              <a:pPr/>
              <a:r>
                <a:t>Transtorno</a:t>
              </a:r>
            </a:p>
          </p:txBody>
        </p:sp>
      </p:grpSp>
      <p:pic>
        <p:nvPicPr>
          <p:cNvPr id="290" name="IMG_9022.JPG" descr="IMG_9022.JPG"/>
          <p:cNvPicPr>
            <a:picLocks noChangeAspect="1"/>
          </p:cNvPicPr>
          <p:nvPr/>
        </p:nvPicPr>
        <p:blipFill>
          <a:blip r:embed="rId2">
            <a:extLst/>
          </a:blip>
          <a:stretch>
            <a:fillRect/>
          </a:stretch>
        </p:blipFill>
        <p:spPr>
          <a:xfrm rot="16200000">
            <a:off x="1694459" y="-1112792"/>
            <a:ext cx="870693" cy="381023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mph" nodeType="afterEffect" presetSubtype="0" presetID="26" grpId="1" fill="hold">
                                  <p:stCondLst>
                                    <p:cond delay="0"/>
                                  </p:stCondLst>
                                  <p:childTnLst>
                                    <p:animEffect filter="fade" transition="out">
                                      <p:cBhvr>
                                        <p:cTn id="6" dur="1000" fill="hold" tmFilter="0, 0; .2, .5; .8, .5; 1, 0"/>
                                        <p:tgtEl>
                                          <p:spTgt spid="277"/>
                                        </p:tgtEl>
                                      </p:cBhvr>
                                    </p:animEffect>
                                    <p:animScale>
                                      <p:cBhvr>
                                        <p:cTn id="7" dur="500" fill="hold" autoRev="1"/>
                                        <p:tgtEl>
                                          <p:spTgt spid="277"/>
                                        </p:tgtEl>
                                      </p:cBhvr>
                                      <p:by x="105000" y="105000"/>
                                    </p:animScale>
                                  </p:childTnLst>
                                </p:cTn>
                              </p:par>
                            </p:childTnLst>
                          </p:cTn>
                        </p:par>
                        <p:par>
                          <p:cTn id="8" fill="hold">
                            <p:stCondLst>
                              <p:cond delay="0"/>
                            </p:stCondLst>
                            <p:childTnLst>
                              <p:par>
                                <p:cTn id="9" presetClass="emph" nodeType="afterEffect" presetSubtype="0" presetID="26" grpId="2" fill="hold">
                                  <p:stCondLst>
                                    <p:cond delay="0"/>
                                  </p:stCondLst>
                                  <p:childTnLst>
                                    <p:animEffect filter="fade" transition="out">
                                      <p:cBhvr>
                                        <p:cTn id="10" dur="1000" fill="hold" tmFilter="0, 0; .2, .5; .8, .5; 1, 0"/>
                                        <p:tgtEl>
                                          <p:spTgt spid="280"/>
                                        </p:tgtEl>
                                      </p:cBhvr>
                                    </p:animEffect>
                                    <p:animScale>
                                      <p:cBhvr>
                                        <p:cTn id="11" dur="500" fill="hold" autoRev="1"/>
                                        <p:tgtEl>
                                          <p:spTgt spid="280"/>
                                        </p:tgtEl>
                                      </p:cBhvr>
                                      <p:by x="105000" y="105000"/>
                                    </p:animScale>
                                  </p:childTnLst>
                                </p:cTn>
                              </p:par>
                            </p:childTnLst>
                          </p:cTn>
                        </p:par>
                        <p:par>
                          <p:cTn id="12" fill="hold">
                            <p:stCondLst>
                              <p:cond delay="0"/>
                            </p:stCondLst>
                            <p:childTnLst>
                              <p:par>
                                <p:cTn id="13" presetClass="emph" nodeType="afterEffect" presetSubtype="0" presetID="26" grpId="3" fill="hold">
                                  <p:stCondLst>
                                    <p:cond delay="0"/>
                                  </p:stCondLst>
                                  <p:childTnLst>
                                    <p:animEffect filter="fade" transition="out">
                                      <p:cBhvr>
                                        <p:cTn id="14" dur="1000" fill="hold" tmFilter="0, 0; .2, .5; .8, .5; 1, 0"/>
                                        <p:tgtEl>
                                          <p:spTgt spid="283"/>
                                        </p:tgtEl>
                                      </p:cBhvr>
                                    </p:animEffect>
                                    <p:animScale>
                                      <p:cBhvr>
                                        <p:cTn id="15" dur="500" fill="hold" autoRev="1"/>
                                        <p:tgtEl>
                                          <p:spTgt spid="283"/>
                                        </p:tgtEl>
                                      </p:cBhvr>
                                      <p:by x="105000" y="105000"/>
                                    </p:animScale>
                                  </p:childTnLst>
                                </p:cTn>
                              </p:par>
                            </p:childTnLst>
                          </p:cTn>
                        </p:par>
                        <p:par>
                          <p:cTn id="16" fill="hold">
                            <p:stCondLst>
                              <p:cond delay="0"/>
                            </p:stCondLst>
                            <p:childTnLst>
                              <p:par>
                                <p:cTn id="17" presetClass="emph" nodeType="afterEffect" presetSubtype="0" presetID="26" grpId="4" fill="hold">
                                  <p:stCondLst>
                                    <p:cond delay="0"/>
                                  </p:stCondLst>
                                  <p:childTnLst>
                                    <p:animEffect filter="fade" transition="out">
                                      <p:cBhvr>
                                        <p:cTn id="18" dur="1000" fill="hold" tmFilter="0, 0; .2, .5; .8, .5; 1, 0"/>
                                        <p:tgtEl>
                                          <p:spTgt spid="286"/>
                                        </p:tgtEl>
                                      </p:cBhvr>
                                    </p:animEffect>
                                    <p:animScale>
                                      <p:cBhvr>
                                        <p:cTn id="19" dur="500" fill="hold" autoRev="1"/>
                                        <p:tgtEl>
                                          <p:spTgt spid="286"/>
                                        </p:tgtEl>
                                      </p:cBhvr>
                                      <p:by x="105000" y="105000"/>
                                    </p:animScale>
                                  </p:childTnLst>
                                </p:cTn>
                              </p:par>
                            </p:childTnLst>
                          </p:cTn>
                        </p:par>
                        <p:par>
                          <p:cTn id="20" fill="hold">
                            <p:stCondLst>
                              <p:cond delay="0"/>
                            </p:stCondLst>
                            <p:childTnLst>
                              <p:par>
                                <p:cTn id="21" presetClass="emph" nodeType="afterEffect" presetSubtype="0" presetID="26" grpId="5" fill="hold">
                                  <p:stCondLst>
                                    <p:cond delay="0"/>
                                  </p:stCondLst>
                                  <p:childTnLst>
                                    <p:animEffect filter="fade" transition="out">
                                      <p:cBhvr>
                                        <p:cTn id="22" dur="1000" fill="hold" tmFilter="0, 0; .2, .5; .8, .5; 1, 0"/>
                                        <p:tgtEl>
                                          <p:spTgt spid="289"/>
                                        </p:tgtEl>
                                      </p:cBhvr>
                                    </p:animEffect>
                                    <p:animScale>
                                      <p:cBhvr>
                                        <p:cTn id="23" dur="500" fill="hold" autoRev="1"/>
                                        <p:tgtEl>
                                          <p:spTgt spid="289"/>
                                        </p:tgtEl>
                                      </p:cBhvr>
                                      <p:by x="105000" y="105000"/>
                                    </p:animScale>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0" grpId="2"/>
      <p:bldP build="whole" bldLvl="1" animBg="1" rev="0" advAuto="0" spid="283" grpId="3"/>
      <p:bldP build="whole" bldLvl="1" animBg="1" rev="0" advAuto="0" spid="286" grpId="4"/>
      <p:bldP build="whole" bldLvl="1" animBg="1" rev="0" advAuto="0" spid="277" grpId="1"/>
      <p:bldP build="whole" bldLvl="1" animBg="1" rev="0" advAuto="0" spid="289" grpId="5"/>
    </p:bldLst>
  </p:timing>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FFFFFF"/>
      </a:lt1>
      <a:dk2>
        <a:srgbClr val="A7A7A7"/>
      </a:dk2>
      <a:lt2>
        <a:srgbClr val="535353"/>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Helvetica"/>
        <a:ea typeface="Helvetica"/>
        <a:cs typeface="Helvetica"/>
      </a:majorFont>
      <a:minorFont>
        <a:latin typeface="Helvetica Neue"/>
        <a:ea typeface="Helvetica Neue"/>
        <a:cs typeface="Helvetica Neue"/>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40053"/>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A7A7A7"/>
      </a:dk2>
      <a:lt2>
        <a:srgbClr val="535353"/>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Helvetica"/>
        <a:ea typeface="Helvetica"/>
        <a:cs typeface="Helvetica"/>
      </a:majorFont>
      <a:minorFont>
        <a:latin typeface="Helvetica Neue"/>
        <a:ea typeface="Helvetica Neue"/>
        <a:cs typeface="Helvetica Neue"/>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40053"/>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