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media/image3.jpeg" ContentType="image/jpeg"/>
  <Override PartName="/ppt/notesSlides/notesSlide3.xml" ContentType="application/vnd.openxmlformats-officedocument.presentationml.notesSlide+xml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Job 28:24  Porque él mira hasta los fines de la tierra, Y ve cuanto hay bajo los cielos </a:t>
            </a:r>
          </a:p>
          <a:p>
            <a:pPr>
              <a:defRPr sz="2200"/>
            </a:pPr>
            <a:r>
              <a:t>Génesis 4:9   </a:t>
            </a:r>
          </a:p>
          <a:p>
            <a:pPr>
              <a:defRPr sz="2200"/>
            </a:pPr>
            <a:r>
              <a:t>9  Y Jehová dijo a Caín: ¿Dónde está Abel tu hermano? Y él respondió: No sé. ¿Soy yo acaso guarda de mi hermano?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Mar 27:3  Entonces Judas, el que le había entregado, viendo que era condenado, devolvió arrepentido las treinta piezas de plata a los principales sacerdotes y a los ancianos,</a:t>
            </a:r>
          </a:p>
          <a:p>
            <a:pPr>
              <a:defRPr sz="2000"/>
            </a:pPr>
            <a:r>
              <a:t>Mat 27:4  diciendo: Yo he pecado entregando sangre inocente. Mas ellos dijeron: ¿Qué nos importa a nosotros? ¡Allá tú!</a:t>
            </a:r>
          </a:p>
          <a:p>
            <a:pPr>
              <a:defRPr sz="2000"/>
            </a:pPr>
            <a:r>
              <a:t>Mat 27:5  Y arrojando las piezas de plata en el templo, salió, y fue y se ahorcó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Psa 103:14  Porque él conoce nuestra condición; Se acuerda de que somos polvo</a:t>
            </a:r>
          </a:p>
          <a:p>
            <a:pPr>
              <a:defRPr sz="2000"/>
            </a:pPr>
            <a:r>
              <a:t>Job 28:24  Porque él mira hasta los fines de la tierra, Y ve cuanto hay bajo los cielos.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Job 33:27  Él mira sobre los hombres</a:t>
            </a:r>
          </a:p>
          <a:p>
            <a:pPr>
              <a:defRPr sz="2000"/>
            </a:pPr>
            <a:r>
              <a:t>Génesis 4:9   (Spanish RVR60)</a:t>
            </a:r>
          </a:p>
          <a:p>
            <a:pPr>
              <a:defRPr sz="2000"/>
            </a:pPr>
            <a:r>
              <a:t>9  Y Jehová dijo a Caín: ¿Dónde está Abel tu hermano? Y él respondió: No sé. ¿Soy yo acaso guarda de mi hermano?</a:t>
            </a: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1Jn 4:9  En esto se mostró el amor de Dios para con nosotros, en que Dios envió a su Hijo unigénito al mundo, para que vivamos por él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Hechos 20:28  Por tanto, mirad por vosotros, y por todo el rebaño en que el Espíritu Santo os ha puesto por obispos, para apacentar la iglesia del Señor, la cual él ganó por su propia sangre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885376" y="104447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n w="1841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 w="18415" cap="flat">
            <a:solidFill>
              <a:srgbClr val="FFFFFF"/>
            </a:solidFill>
            <a:prstDash val="solid"/>
            <a:round/>
          </a:ln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 w="18415" cap="flat">
            <a:solidFill>
              <a:srgbClr val="FFFFFF"/>
            </a:solidFill>
            <a:prstDash val="solid"/>
            <a:round/>
          </a:ln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 w="18415" cap="flat">
            <a:solidFill>
              <a:srgbClr val="FFFFFF"/>
            </a:solidFill>
            <a:prstDash val="solid"/>
            <a:round/>
          </a:ln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 w="18415" cap="flat">
            <a:solidFill>
              <a:srgbClr val="FFFFFF"/>
            </a:solidFill>
            <a:prstDash val="solid"/>
            <a:round/>
          </a:ln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 w="18415" cap="flat">
            <a:solidFill>
              <a:srgbClr val="FFFFFF"/>
            </a:solidFill>
            <a:prstDash val="solid"/>
            <a:round/>
          </a:ln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 w="18415" cap="flat">
            <a:solidFill>
              <a:srgbClr val="FFFFFF"/>
            </a:solidFill>
            <a:prstDash val="solid"/>
            <a:round/>
          </a:ln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 w="18415" cap="flat">
            <a:solidFill>
              <a:srgbClr val="FFFFFF"/>
            </a:solidFill>
            <a:prstDash val="solid"/>
            <a:round/>
          </a:ln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 w="18415" cap="flat">
            <a:solidFill>
              <a:srgbClr val="FFFFFF"/>
            </a:solidFill>
            <a:prstDash val="solid"/>
            <a:round/>
          </a:ln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 w="18415" cap="flat">
            <a:solidFill>
              <a:srgbClr val="FFFFFF"/>
            </a:solidFill>
            <a:prstDash val="solid"/>
            <a:round/>
          </a:ln>
          <a:solidFill>
            <a:schemeClr val="tx1"/>
          </a:solidFill>
          <a:effectLst>
            <a:outerShdw sx="100000" sy="100000" kx="0" ky="0" algn="b" rotWithShape="0" blurRad="63500" dist="0" dir="3600000">
              <a:srgbClr val="000000">
                <a:alpha val="70000"/>
              </a:srgbClr>
            </a:outerShdw>
          </a:effectLst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8962618" y="104447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6" name="maxresdefault.jpg" descr="maxresdefaul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1" y="17199"/>
            <a:ext cx="9140628" cy="5141604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Mas Jehová Dios llamó al hombre, y le dijo: ¿Dónde estás tú? Gen 3:9"/>
          <p:cNvSpPr/>
          <p:nvPr/>
        </p:nvSpPr>
        <p:spPr>
          <a:xfrm>
            <a:off x="-31516" y="3747242"/>
            <a:ext cx="1993159" cy="3239797"/>
          </a:xfrm>
          <a:prstGeom prst="roundRect">
            <a:avLst>
              <a:gd name="adj" fmla="val 44518"/>
            </a:avLst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25400" marR="482600" indent="-25400" algn="ctr" defTabSz="457200">
              <a:spcBef>
                <a:spcPts val="600"/>
              </a:spcBef>
              <a:defRPr b="1" sz="1900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Mas Jehová Dios llamó al hombre, y le dijo: ¿Dónde estás tú? Gen 3:9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download-2.jpg" descr="download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4175" y="1015734"/>
            <a:ext cx="10372350" cy="582794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Round Diagonal Corner Rectangle 5"/>
          <p:cNvSpPr/>
          <p:nvPr/>
        </p:nvSpPr>
        <p:spPr>
          <a:xfrm>
            <a:off x="4724400" y="1600200"/>
            <a:ext cx="4191000" cy="4938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186"/>
                </a:lnTo>
                <a:cubicBezTo>
                  <a:pt x="21600" y="20072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414"/>
                </a:lnTo>
                <a:cubicBezTo>
                  <a:pt x="0" y="1528"/>
                  <a:pt x="1612" y="0"/>
                  <a:pt x="3600" y="0"/>
                </a:cubicBezTo>
                <a:close/>
              </a:path>
            </a:pathLst>
          </a:custGeom>
          <a:solidFill>
            <a:srgbClr val="4F6228">
              <a:alpha val="56078"/>
            </a:srgbClr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TextBox 4"/>
          <p:cNvSpPr txBox="1"/>
          <p:nvPr/>
        </p:nvSpPr>
        <p:spPr>
          <a:xfrm>
            <a:off x="4512257" y="1752600"/>
            <a:ext cx="4357423" cy="430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D7E4BD"/>
              </a:buClr>
              <a:buSzPct val="100000"/>
              <a:buChar char="✦"/>
              <a:defRPr sz="2400">
                <a:ln w="1841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pPr>
            <a:r>
              <a:t>Cuando el hombre Peca –               tiende a esconderse -</a:t>
            </a:r>
          </a:p>
          <a:p>
            <a:pPr marL="457200" indent="-457200">
              <a:spcBef>
                <a:spcPts val="600"/>
              </a:spcBef>
              <a:buClr>
                <a:srgbClr val="D7E4BD"/>
              </a:buClr>
              <a:buSzPct val="100000"/>
              <a:buChar char="✦"/>
              <a:defRPr sz="2400">
                <a:ln w="1841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pPr>
            <a:r>
              <a:t>Dios esta en el cielo y mira – Sal 33:13-15</a:t>
            </a:r>
          </a:p>
          <a:p>
            <a:pPr marL="457200" indent="-457200">
              <a:spcBef>
                <a:spcPts val="600"/>
              </a:spcBef>
              <a:buClr>
                <a:srgbClr val="D7E4BD"/>
              </a:buClr>
              <a:buSzPct val="100000"/>
              <a:buChar char="✦"/>
              <a:defRPr sz="2400">
                <a:ln w="1841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pPr>
            <a:r>
              <a:t>Dios Sabia donde estaba Adan  – Salmos. 139:1-12</a:t>
            </a:r>
          </a:p>
          <a:p>
            <a:pPr marL="457200" indent="-457200">
              <a:spcBef>
                <a:spcPts val="600"/>
              </a:spcBef>
              <a:buClr>
                <a:srgbClr val="D7E4BD"/>
              </a:buClr>
              <a:buSzPct val="100000"/>
              <a:buChar char="✦"/>
              <a:defRPr sz="2400">
                <a:ln w="1841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pPr>
            <a:r>
              <a:t>Esta pregunta tiene la intención de que el hombre reflexione y lo lleve a un Reconocimiento , confesión y arrepentimiento</a:t>
            </a:r>
          </a:p>
        </p:txBody>
      </p:sp>
      <p:sp>
        <p:nvSpPr>
          <p:cNvPr id="104" name="TextBox 6"/>
          <p:cNvSpPr txBox="1"/>
          <p:nvPr/>
        </p:nvSpPr>
        <p:spPr>
          <a:xfrm>
            <a:off x="45719" y="0"/>
            <a:ext cx="9052561" cy="1031241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200">
                <a:ln w="1143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C4BD97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lvl1pPr>
          </a:lstStyle>
          <a:p>
            <a:pPr/>
            <a:r>
              <a:t>¿Donde Estas Tu?</a:t>
            </a:r>
          </a:p>
        </p:txBody>
      </p:sp>
      <p:sp>
        <p:nvSpPr>
          <p:cNvPr id="105" name="Slide Number Placeholder 8"/>
          <p:cNvSpPr txBox="1"/>
          <p:nvPr>
            <p:ph type="sldNum" sz="quarter" idx="2"/>
          </p:nvPr>
        </p:nvSpPr>
        <p:spPr>
          <a:xfrm>
            <a:off x="8885376" y="104447"/>
            <a:ext cx="258624" cy="2483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6" name="TextBox 10"/>
          <p:cNvSpPr txBox="1"/>
          <p:nvPr/>
        </p:nvSpPr>
        <p:spPr>
          <a:xfrm>
            <a:off x="350520" y="1759803"/>
            <a:ext cx="4023360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ln w="1841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Genesis 3:8-11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" grpId="1"/>
      <p:bldP build="p" bldLvl="5" animBg="1" rev="0" advAuto="0" spid="10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s-4.jpg" descr="images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4356" y="-274921"/>
            <a:ext cx="10451740" cy="1013085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Round Diagonal Corner Rectangle 5"/>
          <p:cNvSpPr/>
          <p:nvPr/>
        </p:nvSpPr>
        <p:spPr>
          <a:xfrm>
            <a:off x="4114800" y="2209800"/>
            <a:ext cx="4800600" cy="441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116" y="21600"/>
                  <a:pt x="182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84" y="0"/>
                  <a:pt x="3314" y="0"/>
                </a:cubicBezTo>
                <a:close/>
              </a:path>
            </a:pathLst>
          </a:custGeom>
          <a:solidFill>
            <a:srgbClr val="DDD9C3">
              <a:alpha val="83137"/>
            </a:srgbClr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TextBox 4"/>
          <p:cNvSpPr txBox="1"/>
          <p:nvPr/>
        </p:nvSpPr>
        <p:spPr>
          <a:xfrm>
            <a:off x="4389120" y="2438400"/>
            <a:ext cx="4480560" cy="4158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948A54"/>
              </a:buClr>
              <a:buSzPct val="100000"/>
              <a:buChar char="✦"/>
              <a:def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No Sabían que decir</a:t>
            </a:r>
            <a:r>
              <a:rPr b="0">
                <a:latin typeface="Book Antiqua"/>
                <a:ea typeface="Book Antiqua"/>
                <a:cs typeface="Book Antiqua"/>
                <a:sym typeface="Book Antiqua"/>
              </a:rPr>
              <a:t>–      Gen 3:8,10</a:t>
            </a:r>
            <a:endParaRPr b="0"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indent="-457200">
              <a:spcBef>
                <a:spcPts val="600"/>
              </a:spcBef>
              <a:buClr>
                <a:srgbClr val="948A54"/>
              </a:buClr>
              <a:buSzPct val="100000"/>
              <a:buChar char="✦"/>
              <a:def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Ahora estaban Muertos</a:t>
            </a:r>
            <a:r>
              <a:rPr b="0">
                <a:latin typeface="Book Antiqua"/>
                <a:ea typeface="Book Antiqua"/>
                <a:cs typeface="Book Antiqua"/>
                <a:sym typeface="Book Antiqua"/>
              </a:rPr>
              <a:t> –                  Gen 2:17-Efesios 2:11</a:t>
            </a:r>
            <a:endParaRPr b="0"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indent="-457200">
              <a:spcBef>
                <a:spcPts val="600"/>
              </a:spcBef>
              <a:buClr>
                <a:srgbClr val="948A54"/>
              </a:buClr>
              <a:buSzPct val="100000"/>
              <a:buChar char="✦"/>
              <a:def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Trataron de excusarse </a:t>
            </a:r>
            <a:r>
              <a:rPr b="0">
                <a:latin typeface="Book Antiqua"/>
                <a:ea typeface="Book Antiqua"/>
                <a:cs typeface="Book Antiqua"/>
                <a:sym typeface="Book Antiqua"/>
              </a:rPr>
              <a:t>–                               Gen 3:12,13</a:t>
            </a:r>
            <a:endParaRPr b="0"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indent="-457200">
              <a:spcBef>
                <a:spcPts val="600"/>
              </a:spcBef>
              <a:buClr>
                <a:srgbClr val="948A54"/>
              </a:buClr>
              <a:buSzPct val="100000"/>
              <a:buChar char="✦"/>
              <a:def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Pecado trae Muerte </a:t>
            </a:r>
            <a:r>
              <a:rPr b="0">
                <a:latin typeface="Book Antiqua"/>
                <a:ea typeface="Book Antiqua"/>
                <a:cs typeface="Book Antiqua"/>
                <a:sym typeface="Book Antiqua"/>
              </a:rPr>
              <a:t>– Romanos. 6:23</a:t>
            </a:r>
            <a:endParaRPr b="0"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indent="-457200">
              <a:spcBef>
                <a:spcPts val="600"/>
              </a:spcBef>
              <a:buClr>
                <a:srgbClr val="948A54"/>
              </a:buClr>
              <a:buSzPct val="100000"/>
              <a:buChar char="✦"/>
              <a:def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Fueron Expulsados </a:t>
            </a:r>
            <a:r>
              <a:rPr b="0">
                <a:latin typeface="Book Antiqua"/>
                <a:ea typeface="Book Antiqua"/>
                <a:cs typeface="Book Antiqua"/>
                <a:sym typeface="Book Antiqua"/>
              </a:rPr>
              <a:t>–     Gen 3:23 –         </a:t>
            </a:r>
          </a:p>
        </p:txBody>
      </p:sp>
      <p:sp>
        <p:nvSpPr>
          <p:cNvPr id="113" name="Slide Number Placeholder 10"/>
          <p:cNvSpPr txBox="1"/>
          <p:nvPr>
            <p:ph type="sldNum" sz="quarter" idx="2"/>
          </p:nvPr>
        </p:nvSpPr>
        <p:spPr>
          <a:xfrm>
            <a:off x="8962618" y="104447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TextBox 6"/>
          <p:cNvSpPr txBox="1"/>
          <p:nvPr/>
        </p:nvSpPr>
        <p:spPr>
          <a:xfrm>
            <a:off x="45719" y="0"/>
            <a:ext cx="9052561" cy="1031241"/>
          </a:xfrm>
          <a:prstGeom prst="rect">
            <a:avLst/>
          </a:prstGeom>
          <a:solidFill>
            <a:schemeClr val="accent3">
              <a:satOff val="-6373"/>
              <a:lumOff val="-10823"/>
              <a:alpha val="6603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200">
                <a:ln w="1143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C4BD97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lvl1pPr>
          </a:lstStyle>
          <a:p>
            <a:pPr/>
            <a:r>
              <a:t>¿Donde Estas Tu?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500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4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9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9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4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1"/>
      <p:bldP build="p" bldLvl="5" animBg="1" rev="0" advAuto="0" spid="11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G_0963.JPG" descr="IMG_096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12" y="841542"/>
            <a:ext cx="9083176" cy="7310849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6"/>
          <p:cNvSpPr txBox="1"/>
          <p:nvPr/>
        </p:nvSpPr>
        <p:spPr>
          <a:xfrm>
            <a:off x="45719" y="1143000"/>
            <a:ext cx="9052561" cy="100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solidFill>
                  <a:srgbClr val="DDD9C3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Dios sigue preguntando</a:t>
            </a:r>
          </a:p>
        </p:txBody>
      </p:sp>
      <p:sp>
        <p:nvSpPr>
          <p:cNvPr id="118" name="Slide Number Placeholder 8"/>
          <p:cNvSpPr txBox="1"/>
          <p:nvPr>
            <p:ph type="sldNum" sz="quarter" idx="2"/>
          </p:nvPr>
        </p:nvSpPr>
        <p:spPr>
          <a:xfrm>
            <a:off x="8962618" y="104447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TextBox 6"/>
          <p:cNvSpPr txBox="1"/>
          <p:nvPr/>
        </p:nvSpPr>
        <p:spPr>
          <a:xfrm>
            <a:off x="45719" y="0"/>
            <a:ext cx="9052561" cy="1031241"/>
          </a:xfrm>
          <a:prstGeom prst="rect">
            <a:avLst/>
          </a:pr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200">
                <a:ln w="1143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C4BD97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lvl1pPr>
          </a:lstStyle>
          <a:p>
            <a:pPr/>
            <a:r>
              <a:t>¿Donde Estas Tu?</a:t>
            </a:r>
          </a:p>
        </p:txBody>
      </p:sp>
      <p:sp>
        <p:nvSpPr>
          <p:cNvPr id="120" name="Rectangle"/>
          <p:cNvSpPr/>
          <p:nvPr/>
        </p:nvSpPr>
        <p:spPr>
          <a:xfrm>
            <a:off x="2661367" y="5350898"/>
            <a:ext cx="6399514" cy="1905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21" name="Round Diagonal Corner Rectangle 5"/>
          <p:cNvSpPr/>
          <p:nvPr/>
        </p:nvSpPr>
        <p:spPr>
          <a:xfrm>
            <a:off x="2616875" y="3506750"/>
            <a:ext cx="6488498" cy="329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116" y="21600"/>
                  <a:pt x="182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84" y="0"/>
                  <a:pt x="3314" y="0"/>
                </a:cubicBezTo>
                <a:close/>
              </a:path>
            </a:pathLst>
          </a:custGeom>
          <a:solidFill>
            <a:srgbClr val="EEECE1">
              <a:alpha val="83137"/>
            </a:srgbClr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TextBox 4"/>
          <p:cNvSpPr txBox="1"/>
          <p:nvPr/>
        </p:nvSpPr>
        <p:spPr>
          <a:xfrm>
            <a:off x="2673837" y="3601985"/>
            <a:ext cx="6499927" cy="320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75488" indent="-475488">
              <a:spcBef>
                <a:spcPts val="600"/>
              </a:spcBef>
              <a:buClr>
                <a:srgbClr val="948A54"/>
              </a:buClr>
              <a:buSzPct val="100000"/>
              <a:buChar char="✦"/>
              <a:defRPr b="1" sz="2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Yo les he mostrado mi Amor </a:t>
            </a:r>
            <a:r>
              <a:rPr b="0">
                <a:latin typeface="Book Antiqua"/>
                <a:ea typeface="Book Antiqua"/>
                <a:cs typeface="Book Antiqua"/>
                <a:sym typeface="Book Antiqua"/>
              </a:rPr>
              <a:t>–.            1 Juan 4:9</a:t>
            </a:r>
            <a:endParaRPr b="0">
              <a:latin typeface="Book Antiqua"/>
              <a:ea typeface="Book Antiqua"/>
              <a:cs typeface="Book Antiqua"/>
              <a:sym typeface="Book Antiqua"/>
            </a:endParaRPr>
          </a:p>
          <a:p>
            <a:pPr marL="475488" indent="-475488">
              <a:spcBef>
                <a:spcPts val="600"/>
              </a:spcBef>
              <a:buClr>
                <a:srgbClr val="948A54"/>
              </a:buClr>
              <a:buSzPct val="100000"/>
              <a:buChar char="✦"/>
              <a:defRPr b="1" sz="2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Yo di mi Vida por vosotros </a:t>
            </a:r>
            <a:r>
              <a:rPr b="0">
                <a:latin typeface="Book Antiqua"/>
                <a:ea typeface="Book Antiqua"/>
                <a:cs typeface="Book Antiqua"/>
                <a:sym typeface="Book Antiqua"/>
              </a:rPr>
              <a:t>–.        Hechos 20:28</a:t>
            </a:r>
            <a:endParaRPr b="0">
              <a:latin typeface="Book Antiqua"/>
              <a:ea typeface="Book Antiqua"/>
              <a:cs typeface="Book Antiqua"/>
              <a:sym typeface="Book Antiqua"/>
            </a:endParaRPr>
          </a:p>
          <a:p>
            <a:pPr marL="475488" indent="-475488">
              <a:spcBef>
                <a:spcPts val="600"/>
              </a:spcBef>
              <a:buClr>
                <a:srgbClr val="948A54"/>
              </a:buClr>
              <a:buSzPct val="100000"/>
              <a:buChar char="✦"/>
              <a:defRPr b="1" sz="2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Yo Establecí la iglesia </a:t>
            </a:r>
            <a:r>
              <a:rPr b="0">
                <a:latin typeface="Book Antiqua"/>
                <a:ea typeface="Book Antiqua"/>
                <a:cs typeface="Book Antiqua"/>
                <a:sym typeface="Book Antiqua"/>
              </a:rPr>
              <a:t>–      Mat 16:18                               </a:t>
            </a:r>
            <a:endParaRPr b="0">
              <a:latin typeface="Book Antiqua"/>
              <a:ea typeface="Book Antiqua"/>
              <a:cs typeface="Book Antiqua"/>
              <a:sym typeface="Book Antiqua"/>
            </a:endParaRPr>
          </a:p>
          <a:p>
            <a:pPr marL="475488" indent="-475488">
              <a:spcBef>
                <a:spcPts val="600"/>
              </a:spcBef>
              <a:buClr>
                <a:srgbClr val="948A54"/>
              </a:buClr>
              <a:buSzPct val="100000"/>
              <a:buChar char="✦"/>
              <a:defRPr b="1" sz="2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Yo les he dado un evangelio </a:t>
            </a:r>
            <a:endParaRPr b="0"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20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2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2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2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20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2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2" grpId="3"/>
      <p:bldP build="whole" bldLvl="1" animBg="1" rev="0" advAuto="0" spid="117" grpId="2"/>
      <p:bldP build="whole" bldLvl="1" animBg="1" rev="0" advAuto="0" spid="1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download-4.jpg" descr="download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0957" y="-14978"/>
            <a:ext cx="11625914" cy="688795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Box 6"/>
          <p:cNvSpPr txBox="1"/>
          <p:nvPr/>
        </p:nvSpPr>
        <p:spPr>
          <a:xfrm>
            <a:off x="1814744" y="222137"/>
            <a:ext cx="905256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Cristo ya Viene</a:t>
            </a:r>
          </a:p>
        </p:txBody>
      </p:sp>
      <p:sp>
        <p:nvSpPr>
          <p:cNvPr id="128" name="Slide Number Placeholder 9"/>
          <p:cNvSpPr txBox="1"/>
          <p:nvPr>
            <p:ph type="sldNum" sz="quarter" idx="2"/>
          </p:nvPr>
        </p:nvSpPr>
        <p:spPr>
          <a:xfrm>
            <a:off x="8962618" y="104447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TextBox 6"/>
          <p:cNvSpPr txBox="1"/>
          <p:nvPr/>
        </p:nvSpPr>
        <p:spPr>
          <a:xfrm>
            <a:off x="-911493" y="1369176"/>
            <a:ext cx="9052561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200">
                <a:ln w="11430" cap="flat">
                  <a:solidFill>
                    <a:srgbClr val="000000"/>
                  </a:solidFill>
                  <a:prstDash val="solid"/>
                  <a:round/>
                </a:ln>
                <a:solidFill>
                  <a:schemeClr val="accent1">
                    <a:satOff val="-4409"/>
                    <a:lumOff val="-10509"/>
                  </a:schemeClr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lvl1pPr>
          </a:lstStyle>
          <a:p>
            <a:pPr/>
            <a:r>
              <a:t>¿Donde Estas Tu?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ooter Placeholder 5"/>
          <p:cNvSpPr txBox="1"/>
          <p:nvPr/>
        </p:nvSpPr>
        <p:spPr>
          <a:xfrm>
            <a:off x="5074920" y="6619547"/>
            <a:ext cx="402336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ln w="1841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W. 65th St. church of Christ / February 15, 2009</a:t>
            </a:r>
          </a:p>
        </p:txBody>
      </p:sp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914400"/>
            <a:ext cx="5943602" cy="444975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Date Placeholder 3"/>
          <p:cNvSpPr txBox="1"/>
          <p:nvPr/>
        </p:nvSpPr>
        <p:spPr>
          <a:xfrm>
            <a:off x="45719" y="6581447"/>
            <a:ext cx="242316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n w="1841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Don McClain</a:t>
            </a:r>
          </a:p>
        </p:txBody>
      </p:sp>
      <p:sp>
        <p:nvSpPr>
          <p:cNvPr id="134" name="Slide Number Placeholder 4"/>
          <p:cNvSpPr txBox="1"/>
          <p:nvPr>
            <p:ph type="sldNum" sz="quarter" idx="2"/>
          </p:nvPr>
        </p:nvSpPr>
        <p:spPr>
          <a:xfrm>
            <a:off x="8962618" y="104447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