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3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52400" dist="76200" dir="2700000">
            <a:srgbClr val="000000"/>
          </a:outerShdw>
        </a:effectLst>
        <a:uFillTx/>
        <a:latin typeface="Zapfino"/>
        <a:ea typeface="Zapfino"/>
        <a:cs typeface="Zapfino"/>
        <a:sym typeface="Zapf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B8173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solidFill>
                <a:srgbClr val="8B817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D51ADE6A-740E-44AE-83CC-AE7238B6C88D}" styleName="">
    <a:tblBg/>
    <a:wholeTbl>
      <a:tcTxStyle b="off" i="on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98F72">
              <a:alpha val="40000"/>
            </a:srgbClr>
          </a:solidFill>
        </a:fill>
      </a:tcStyle>
    </a:band2H>
    <a:firstCol>
      <a:tcTxStyle b="off" i="on">
        <a:font>
          <a:latin typeface="Times Roman"/>
          <a:ea typeface="Times Roman"/>
          <a:cs typeface="Times Roman"/>
        </a:font>
        <a:srgbClr val="FFFFFF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n">
        <a:font>
          <a:latin typeface="Times Roman"/>
          <a:ea typeface="Times Roman"/>
          <a:cs typeface="Times Roman"/>
        </a:font>
        <a:srgbClr val="FFFFFF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n">
        <a:font>
          <a:latin typeface="Times Roman"/>
          <a:ea typeface="Times Roman"/>
          <a:cs typeface="Times Roman"/>
        </a:font>
        <a:srgbClr val="FFFFFF"/>
      </a:tcTxStyle>
      <a:tcStyle>
        <a:tcBdr>
          <a:left>
            <a:ln w="25400" cap="flat">
              <a:solidFill>
                <a:srgbClr val="333333"/>
              </a:solidFill>
              <a:prstDash val="solid"/>
              <a:miter lim="400000"/>
            </a:ln>
          </a:left>
          <a:right>
            <a:ln w="25400" cap="flat">
              <a:solidFill>
                <a:srgbClr val="333333"/>
              </a:solidFill>
              <a:prstDash val="solid"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miter lim="400000"/>
            </a:ln>
          </a:top>
          <a:bottom>
            <a:ln w="25400" cap="flat">
              <a:solidFill>
                <a:srgbClr val="333333"/>
              </a:solidFill>
              <a:prstDash val="solid"/>
              <a:miter lim="400000"/>
            </a:ln>
          </a:bottom>
          <a:insideH>
            <a:ln w="25400" cap="flat">
              <a:solidFill>
                <a:srgbClr val="333333"/>
              </a:solidFill>
              <a:prstDash val="solid"/>
              <a:miter lim="400000"/>
            </a:ln>
          </a:insideH>
          <a:insideV>
            <a:ln w="25400" cap="flat">
              <a:solidFill>
                <a:srgbClr val="333333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buClr>
        <a:srgbClr val="9A7865"/>
      </a:buClr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hape 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Hch 4:12  Y en ningún otro hay salvación; porque no hay otro nombre bajo el cielo, dado a los hombres, en que podamos ser salvos</a:t>
            </a:r>
          </a:p>
          <a:p>
            <a:pPr/>
          </a:p>
          <a:p>
            <a:pPr/>
            <a:r>
              <a:t>1Tim 2:5  Porque hay un solo Dios, y un solo mediador entre Dios y los hombres, Jesucristo hombre,</a:t>
            </a:r>
          </a:p>
          <a:p>
            <a:pPr/>
          </a:p>
          <a:p>
            <a:pPr/>
            <a:r>
              <a:t>Joh 11:25  Le dijo Jesús: Yo soy la resurrección y la vida; el que cree en mí, aunque esté muerto, vivirá.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21"/>
          </p:nvPr>
        </p:nvSpPr>
        <p:spPr>
          <a:xfrm>
            <a:off x="1270000" y="6362699"/>
            <a:ext cx="10464800" cy="57505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22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FontTx/>
              <a:buNone/>
              <a:defRPr sz="4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een_background.png" descr="green_background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9" y="-19050"/>
            <a:ext cx="13042901" cy="9791700"/>
          </a:xfrm>
          <a:prstGeom prst="rect">
            <a:avLst/>
          </a:prstGeom>
          <a:ln w="254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Red_Black_line_v1.tiff" descr="Red_Black_line_v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25400">
            <a:miter lim="400000"/>
          </a:ln>
        </p:spPr>
      </p:pic>
      <p:pic>
        <p:nvPicPr>
          <p:cNvPr id="126" name="613-old-paper-backgrounds.png" descr="613-old-paper-backgrounds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25400">
            <a:miter lim="400000"/>
          </a:ln>
        </p:spPr>
      </p:pic>
      <p:sp>
        <p:nvSpPr>
          <p:cNvPr id="127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>
            <a:noAutofit/>
          </a:bodyPr>
          <a:lstStyle>
            <a:lvl1pPr marL="8255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1473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2108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27686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34163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/>
          <a:lstStyle>
            <a:lvl1pPr defTabSz="457200">
              <a:defRPr b="0"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 defTabSz="457200">
              <a:defRPr b="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9320107" y="8960585"/>
            <a:ext cx="3034454" cy="339202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b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914400">
              <a:defRPr sz="62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914400">
              <a:spcBef>
                <a:spcPts val="700"/>
              </a:spcBef>
              <a:buSzTx/>
              <a:buFontTx/>
              <a:buNone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algn="ctr" defTabSz="914400">
              <a:spcBef>
                <a:spcPts val="700"/>
              </a:spcBef>
              <a:buClrTx/>
              <a:buSzPct val="100000"/>
              <a:buFontTx/>
              <a:buChar char="–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algn="ctr" defTabSz="914400">
              <a:spcBef>
                <a:spcPts val="700"/>
              </a:spcBef>
              <a:buClrTx/>
              <a:buSzPct val="100000"/>
              <a:buFontTx/>
              <a:buChar char="•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algn="ctr" defTabSz="914400">
              <a:spcBef>
                <a:spcPts val="700"/>
              </a:spcBef>
              <a:buClrTx/>
              <a:buSzPct val="100000"/>
              <a:buFontTx/>
              <a:buChar char="–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31720" indent="-502920" algn="ctr" defTabSz="914400">
              <a:spcBef>
                <a:spcPts val="700"/>
              </a:spcBef>
              <a:buClrTx/>
              <a:buSzPct val="100000"/>
              <a:buFontTx/>
              <a:buChar char="»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650239" y="347699"/>
            <a:ext cx="11704322" cy="1711395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914400">
              <a:defRPr sz="62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650239" y="2059093"/>
            <a:ext cx="11704322" cy="7694508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1487" indent="-471487" defTabSz="914400">
              <a:spcBef>
                <a:spcPts val="700"/>
              </a:spcBef>
              <a:buClrTx/>
              <a:buSzPct val="100000"/>
              <a:buFontTx/>
              <a:buChar char="•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914400">
              <a:spcBef>
                <a:spcPts val="700"/>
              </a:spcBef>
              <a:buClrTx/>
              <a:buSzPct val="100000"/>
              <a:buFontTx/>
              <a:buChar char="–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914400">
              <a:spcBef>
                <a:spcPts val="700"/>
              </a:spcBef>
              <a:buClrTx/>
              <a:buSzPct val="100000"/>
              <a:buFontTx/>
              <a:buChar char="•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914400">
              <a:spcBef>
                <a:spcPts val="700"/>
              </a:spcBef>
              <a:buClrTx/>
              <a:buSzPct val="100000"/>
              <a:buFontTx/>
              <a:buChar char="–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914400">
              <a:spcBef>
                <a:spcPts val="700"/>
              </a:spcBef>
              <a:buClrTx/>
              <a:buSzPct val="100000"/>
              <a:buFontTx/>
              <a:buChar char="»"/>
              <a:defRPr sz="4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914400">
              <a:defRPr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914400">
              <a:spcBef>
                <a:spcPts val="700"/>
              </a:spcBef>
              <a:buSzTx/>
              <a:buFont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spcBef>
                <a:spcPts val="700"/>
              </a:spcBef>
              <a:buSzTx/>
              <a:buFont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spcBef>
                <a:spcPts val="700"/>
              </a:spcBef>
              <a:buSzTx/>
              <a:buFont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spcBef>
                <a:spcPts val="700"/>
              </a:spcBef>
              <a:buSzTx/>
              <a:buFont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spcBef>
                <a:spcPts val="700"/>
              </a:spcBef>
              <a:buSzTx/>
              <a:buFont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914400">
              <a:defRPr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1487" indent="-471487" defTabSz="914400">
              <a:spcBef>
                <a:spcPts val="700"/>
              </a:spcBef>
              <a:buClrTx/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914400">
              <a:spcBef>
                <a:spcPts val="700"/>
              </a:spcBef>
              <a:buClrTx/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914400">
              <a:spcBef>
                <a:spcPts val="700"/>
              </a:spcBef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914400">
              <a:spcBef>
                <a:spcPts val="700"/>
              </a:spcBef>
              <a:buClrTx/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914400">
              <a:spcBef>
                <a:spcPts val="700"/>
              </a:spcBef>
              <a:buClrTx/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"/>
          <p:cNvGrpSpPr/>
          <p:nvPr/>
        </p:nvGrpSpPr>
        <p:grpSpPr>
          <a:xfrm>
            <a:off x="252870" y="327377"/>
            <a:ext cx="288997" cy="9250117"/>
            <a:chOff x="0" y="0"/>
            <a:chExt cx="288995" cy="9250116"/>
          </a:xfrm>
        </p:grpSpPr>
        <p:sp>
          <p:nvSpPr>
            <p:cNvPr id="198" name="Rectangle"/>
            <p:cNvSpPr/>
            <p:nvPr/>
          </p:nvSpPr>
          <p:spPr>
            <a:xfrm flipH="1">
              <a:off x="180622" y="38382"/>
              <a:ext cx="108374" cy="9211735"/>
            </a:xfrm>
            <a:prstGeom prst="rect">
              <a:avLst/>
            </a:prstGeom>
            <a:gradFill flip="none" rotWithShape="1">
              <a:gsLst>
                <a:gs pos="0">
                  <a:srgbClr val="0099CC"/>
                </a:gs>
                <a:gs pos="100000">
                  <a:srgbClr val="0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9" name="Rectangle"/>
            <p:cNvSpPr/>
            <p:nvPr/>
          </p:nvSpPr>
          <p:spPr>
            <a:xfrm>
              <a:off x="0" y="0"/>
              <a:ext cx="108374" cy="8897903"/>
            </a:xfrm>
            <a:prstGeom prst="rect">
              <a:avLst/>
            </a:prstGeom>
            <a:gradFill flip="none" rotWithShape="1">
              <a:gsLst>
                <a:gs pos="0">
                  <a:srgbClr val="02FDFF"/>
                </a:gs>
                <a:gs pos="100000">
                  <a:srgbClr val="0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12505831" y="313830"/>
            <a:ext cx="282223" cy="9114650"/>
            <a:chOff x="0" y="0"/>
            <a:chExt cx="282222" cy="9114649"/>
          </a:xfrm>
        </p:grpSpPr>
        <p:sp>
          <p:nvSpPr>
            <p:cNvPr id="201" name="Rectangle"/>
            <p:cNvSpPr/>
            <p:nvPr/>
          </p:nvSpPr>
          <p:spPr>
            <a:xfrm>
              <a:off x="185137" y="-1"/>
              <a:ext cx="97086" cy="9006278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6699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2" name="Rectangle"/>
            <p:cNvSpPr/>
            <p:nvPr/>
          </p:nvSpPr>
          <p:spPr>
            <a:xfrm flipH="1">
              <a:off x="-1" y="228035"/>
              <a:ext cx="110633" cy="888661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9937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587021" y="9211733"/>
            <a:ext cx="12354562" cy="325121"/>
            <a:chOff x="0" y="0"/>
            <a:chExt cx="12354560" cy="325119"/>
          </a:xfrm>
        </p:grpSpPr>
        <p:sp>
          <p:nvSpPr>
            <p:cNvPr id="204" name="Rectangle"/>
            <p:cNvSpPr/>
            <p:nvPr/>
          </p:nvSpPr>
          <p:spPr>
            <a:xfrm flipH="1" rot="16200000">
              <a:off x="6123093" y="-6123094"/>
              <a:ext cx="108374" cy="12354562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6699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5" name="Rectangle"/>
            <p:cNvSpPr/>
            <p:nvPr/>
          </p:nvSpPr>
          <p:spPr>
            <a:xfrm flipH="1" rot="16200000">
              <a:off x="5991013" y="-5774267"/>
              <a:ext cx="108374" cy="120904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2FD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09" name="Group"/>
          <p:cNvGrpSpPr/>
          <p:nvPr/>
        </p:nvGrpSpPr>
        <p:grpSpPr>
          <a:xfrm>
            <a:off x="108372" y="250612"/>
            <a:ext cx="12438100" cy="230295"/>
            <a:chOff x="0" y="0"/>
            <a:chExt cx="12438098" cy="230293"/>
          </a:xfrm>
        </p:grpSpPr>
        <p:sp>
          <p:nvSpPr>
            <p:cNvPr id="207" name="Rectangle"/>
            <p:cNvSpPr/>
            <p:nvPr/>
          </p:nvSpPr>
          <p:spPr>
            <a:xfrm flipH="1" rot="16200000">
              <a:off x="6333066" y="-5874738"/>
              <a:ext cx="83539" cy="12126526"/>
            </a:xfrm>
            <a:prstGeom prst="rect">
              <a:avLst/>
            </a:prstGeom>
            <a:gradFill flip="none" rotWithShape="1">
              <a:gsLst>
                <a:gs pos="0">
                  <a:srgbClr val="02FD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8" name="Rectangle"/>
            <p:cNvSpPr/>
            <p:nvPr/>
          </p:nvSpPr>
          <p:spPr>
            <a:xfrm flipH="1" rot="16200000">
              <a:off x="6176151" y="-6176152"/>
              <a:ext cx="85796" cy="12438100"/>
            </a:xfrm>
            <a:prstGeom prst="rect">
              <a:avLst/>
            </a:prstGeom>
            <a:gradFill flip="none" rotWithShape="1">
              <a:gsLst>
                <a:gs pos="0">
                  <a:srgbClr val="6699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12" name="Group"/>
          <p:cNvGrpSpPr/>
          <p:nvPr/>
        </p:nvGrpSpPr>
        <p:grpSpPr>
          <a:xfrm>
            <a:off x="101599" y="250612"/>
            <a:ext cx="12438100" cy="230295"/>
            <a:chOff x="0" y="0"/>
            <a:chExt cx="12438098" cy="230293"/>
          </a:xfrm>
        </p:grpSpPr>
        <p:sp>
          <p:nvSpPr>
            <p:cNvPr id="210" name="Rectangle"/>
            <p:cNvSpPr/>
            <p:nvPr/>
          </p:nvSpPr>
          <p:spPr>
            <a:xfrm flipH="1" rot="16200000">
              <a:off x="6333066" y="-5874738"/>
              <a:ext cx="83539" cy="12126526"/>
            </a:xfrm>
            <a:prstGeom prst="rect">
              <a:avLst/>
            </a:prstGeom>
            <a:gradFill flip="none" rotWithShape="1">
              <a:gsLst>
                <a:gs pos="0">
                  <a:srgbClr val="02FD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1" name="Rectangle"/>
            <p:cNvSpPr/>
            <p:nvPr/>
          </p:nvSpPr>
          <p:spPr>
            <a:xfrm flipH="1" rot="16200000">
              <a:off x="6176151" y="-6176152"/>
              <a:ext cx="85796" cy="12438100"/>
            </a:xfrm>
            <a:prstGeom prst="rect">
              <a:avLst/>
            </a:prstGeom>
            <a:gradFill flip="none" rotWithShape="1">
              <a:gsLst>
                <a:gs pos="0">
                  <a:srgbClr val="6699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9753600" y="8437659"/>
            <a:ext cx="2709334" cy="387038"/>
          </a:xfrm>
          <a:prstGeom prst="rect">
            <a:avLst/>
          </a:prstGeom>
        </p:spPr>
        <p:txBody>
          <a:bodyPr wrap="square" lIns="65023" tIns="65023" rIns="65023" bIns="65023" anchor="b"/>
          <a:lstStyle>
            <a:lvl1pPr algn="r" defTabSz="914400">
              <a:defRPr b="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"/>
          <p:cNvGrpSpPr/>
          <p:nvPr/>
        </p:nvGrpSpPr>
        <p:grpSpPr>
          <a:xfrm>
            <a:off x="252870" y="327377"/>
            <a:ext cx="288997" cy="9250117"/>
            <a:chOff x="0" y="0"/>
            <a:chExt cx="288995" cy="9250116"/>
          </a:xfrm>
        </p:grpSpPr>
        <p:sp>
          <p:nvSpPr>
            <p:cNvPr id="220" name="Rectangle"/>
            <p:cNvSpPr/>
            <p:nvPr/>
          </p:nvSpPr>
          <p:spPr>
            <a:xfrm flipH="1">
              <a:off x="180622" y="38382"/>
              <a:ext cx="108374" cy="9211735"/>
            </a:xfrm>
            <a:prstGeom prst="rect">
              <a:avLst/>
            </a:prstGeom>
            <a:gradFill flip="none" rotWithShape="1">
              <a:gsLst>
                <a:gs pos="0">
                  <a:srgbClr val="0099CC"/>
                </a:gs>
                <a:gs pos="100000">
                  <a:srgbClr val="0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1" name="Rectangle"/>
            <p:cNvSpPr/>
            <p:nvPr/>
          </p:nvSpPr>
          <p:spPr>
            <a:xfrm>
              <a:off x="0" y="0"/>
              <a:ext cx="108374" cy="8897903"/>
            </a:xfrm>
            <a:prstGeom prst="rect">
              <a:avLst/>
            </a:prstGeom>
            <a:gradFill flip="none" rotWithShape="1">
              <a:gsLst>
                <a:gs pos="0">
                  <a:srgbClr val="02FDFF"/>
                </a:gs>
                <a:gs pos="100000">
                  <a:srgbClr val="0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25" name="Group"/>
          <p:cNvGrpSpPr/>
          <p:nvPr/>
        </p:nvGrpSpPr>
        <p:grpSpPr>
          <a:xfrm>
            <a:off x="12505831" y="313830"/>
            <a:ext cx="282223" cy="9114650"/>
            <a:chOff x="0" y="0"/>
            <a:chExt cx="282222" cy="9114649"/>
          </a:xfrm>
        </p:grpSpPr>
        <p:sp>
          <p:nvSpPr>
            <p:cNvPr id="223" name="Rectangle"/>
            <p:cNvSpPr/>
            <p:nvPr/>
          </p:nvSpPr>
          <p:spPr>
            <a:xfrm>
              <a:off x="185137" y="-1"/>
              <a:ext cx="97086" cy="9006278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6699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4" name="Rectangle"/>
            <p:cNvSpPr/>
            <p:nvPr/>
          </p:nvSpPr>
          <p:spPr>
            <a:xfrm flipH="1">
              <a:off x="-1" y="228035"/>
              <a:ext cx="110633" cy="888661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9937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587021" y="9211733"/>
            <a:ext cx="12354562" cy="325121"/>
            <a:chOff x="0" y="0"/>
            <a:chExt cx="12354560" cy="325119"/>
          </a:xfrm>
        </p:grpSpPr>
        <p:sp>
          <p:nvSpPr>
            <p:cNvPr id="226" name="Rectangle"/>
            <p:cNvSpPr/>
            <p:nvPr/>
          </p:nvSpPr>
          <p:spPr>
            <a:xfrm flipH="1" rot="16200000">
              <a:off x="6123093" y="-6123094"/>
              <a:ext cx="108374" cy="12354562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6699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7" name="Rectangle"/>
            <p:cNvSpPr/>
            <p:nvPr/>
          </p:nvSpPr>
          <p:spPr>
            <a:xfrm flipH="1" rot="16200000">
              <a:off x="5991013" y="-5774267"/>
              <a:ext cx="108374" cy="120904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2FD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31" name="Group"/>
          <p:cNvGrpSpPr/>
          <p:nvPr/>
        </p:nvGrpSpPr>
        <p:grpSpPr>
          <a:xfrm>
            <a:off x="108372" y="250612"/>
            <a:ext cx="12438100" cy="230295"/>
            <a:chOff x="0" y="0"/>
            <a:chExt cx="12438098" cy="230293"/>
          </a:xfrm>
        </p:grpSpPr>
        <p:sp>
          <p:nvSpPr>
            <p:cNvPr id="229" name="Rectangle"/>
            <p:cNvSpPr/>
            <p:nvPr/>
          </p:nvSpPr>
          <p:spPr>
            <a:xfrm flipH="1" rot="16200000">
              <a:off x="6333066" y="-5874738"/>
              <a:ext cx="83539" cy="12126526"/>
            </a:xfrm>
            <a:prstGeom prst="rect">
              <a:avLst/>
            </a:prstGeom>
            <a:gradFill flip="none" rotWithShape="1">
              <a:gsLst>
                <a:gs pos="0">
                  <a:srgbClr val="02FD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30" name="Rectangle"/>
            <p:cNvSpPr/>
            <p:nvPr/>
          </p:nvSpPr>
          <p:spPr>
            <a:xfrm flipH="1" rot="16200000">
              <a:off x="6176151" y="-6176152"/>
              <a:ext cx="85796" cy="12438100"/>
            </a:xfrm>
            <a:prstGeom prst="rect">
              <a:avLst/>
            </a:prstGeom>
            <a:gradFill flip="none" rotWithShape="1">
              <a:gsLst>
                <a:gs pos="0">
                  <a:srgbClr val="6699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34" name="Group"/>
          <p:cNvGrpSpPr/>
          <p:nvPr/>
        </p:nvGrpSpPr>
        <p:grpSpPr>
          <a:xfrm>
            <a:off x="101599" y="250612"/>
            <a:ext cx="12438100" cy="230295"/>
            <a:chOff x="0" y="0"/>
            <a:chExt cx="12438098" cy="230293"/>
          </a:xfrm>
        </p:grpSpPr>
        <p:sp>
          <p:nvSpPr>
            <p:cNvPr id="232" name="Rectangle"/>
            <p:cNvSpPr/>
            <p:nvPr/>
          </p:nvSpPr>
          <p:spPr>
            <a:xfrm flipH="1" rot="16200000">
              <a:off x="6333066" y="-5874738"/>
              <a:ext cx="83539" cy="12126526"/>
            </a:xfrm>
            <a:prstGeom prst="rect">
              <a:avLst/>
            </a:prstGeom>
            <a:gradFill flip="none" rotWithShape="1">
              <a:gsLst>
                <a:gs pos="0">
                  <a:srgbClr val="02FD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33" name="Rectangle"/>
            <p:cNvSpPr/>
            <p:nvPr/>
          </p:nvSpPr>
          <p:spPr>
            <a:xfrm flipH="1" rot="16200000">
              <a:off x="6176151" y="-6176152"/>
              <a:ext cx="85796" cy="12438100"/>
            </a:xfrm>
            <a:prstGeom prst="rect">
              <a:avLst/>
            </a:prstGeom>
            <a:gradFill flip="none" rotWithShape="1">
              <a:gsLst>
                <a:gs pos="0">
                  <a:srgbClr val="6699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400">
                  <a:solidFill>
                    <a:srgbClr val="F8F8F8"/>
                  </a:solidFill>
                  <a:effectLst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35" name="Title Text"/>
          <p:cNvSpPr txBox="1"/>
          <p:nvPr>
            <p:ph type="title"/>
          </p:nvPr>
        </p:nvSpPr>
        <p:spPr>
          <a:xfrm>
            <a:off x="975359" y="-1"/>
            <a:ext cx="11054082" cy="2275841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algn="l" defTabSz="914400">
              <a:defRPr sz="5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idx="1"/>
          </p:nvPr>
        </p:nvSpPr>
        <p:spPr>
          <a:xfrm>
            <a:off x="975359" y="2492586"/>
            <a:ext cx="11054082" cy="7261014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1487" indent="-471487" defTabSz="914400">
              <a:spcBef>
                <a:spcPts val="700"/>
              </a:spcBef>
              <a:buClr>
                <a:srgbClr val="6699FF"/>
              </a:buClr>
              <a:buSzPct val="100000"/>
              <a:buFontTx/>
              <a:buChar char="»"/>
              <a:defRPr sz="4400">
                <a:solidFill>
                  <a:srgbClr val="F8F8F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06235" indent="-449035" defTabSz="914400">
              <a:spcBef>
                <a:spcPts val="700"/>
              </a:spcBef>
              <a:buClr>
                <a:srgbClr val="6699FF"/>
              </a:buClr>
              <a:buSzPct val="100000"/>
              <a:buFontTx/>
              <a:buChar char="–"/>
              <a:defRPr sz="4400">
                <a:solidFill>
                  <a:srgbClr val="F8F8F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33500" indent="-419100" defTabSz="914400">
              <a:spcBef>
                <a:spcPts val="700"/>
              </a:spcBef>
              <a:buClr>
                <a:srgbClr val="6699FF"/>
              </a:buClr>
              <a:buSzPct val="100000"/>
              <a:buFontTx/>
              <a:buChar char="•"/>
              <a:defRPr sz="4400">
                <a:solidFill>
                  <a:srgbClr val="F8F8F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74520" indent="-502920" defTabSz="914400">
              <a:spcBef>
                <a:spcPts val="700"/>
              </a:spcBef>
              <a:buClr>
                <a:srgbClr val="6699FF"/>
              </a:buClr>
              <a:buSzPct val="100000"/>
              <a:buFontTx/>
              <a:buChar char="–"/>
              <a:defRPr sz="4400">
                <a:solidFill>
                  <a:srgbClr val="F8F8F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387600" indent="-558800" defTabSz="914400">
              <a:spcBef>
                <a:spcPts val="700"/>
              </a:spcBef>
              <a:buClr>
                <a:srgbClr val="6699FF"/>
              </a:buClr>
              <a:buSzPct val="100000"/>
              <a:buFontTx/>
              <a:buChar char="»"/>
              <a:defRPr sz="4400">
                <a:solidFill>
                  <a:srgbClr val="F8F8F8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9753600" y="8437659"/>
            <a:ext cx="2709334" cy="387038"/>
          </a:xfrm>
          <a:prstGeom prst="rect">
            <a:avLst/>
          </a:prstGeom>
        </p:spPr>
        <p:txBody>
          <a:bodyPr wrap="square" lIns="65023" tIns="65023" rIns="65023" bIns="65023" anchor="b"/>
          <a:lstStyle>
            <a:lvl1pPr algn="r" defTabSz="914400">
              <a:defRPr b="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half" idx="21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584200">
              <a:defRPr b="1" sz="1800">
                <a:solidFill>
                  <a:srgbClr val="51573F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762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143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1524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1905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2286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2667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3048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3429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1" y="3633147"/>
            <a:ext cx="12962457" cy="5851959"/>
          </a:xfrm>
          <a:prstGeom prst="rect">
            <a:avLst/>
          </a:prstGeom>
        </p:spPr>
      </p:pic>
      <p:sp>
        <p:nvSpPr>
          <p:cNvPr id="247" name="Jesus decía que se iba (7:34; 8:21; 12:8, 35; 13:33),.les decía que moriría (12:32–33),"/>
          <p:cNvSpPr/>
          <p:nvPr/>
        </p:nvSpPr>
        <p:spPr>
          <a:xfrm>
            <a:off x="290253" y="7454900"/>
            <a:ext cx="12472712" cy="15672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500">
                <a:effectLst>
                  <a:outerShdw sx="100000" sy="100000" kx="0" ky="0" algn="b" rotWithShape="0" blurRad="76200" dist="63500" dir="2326854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Jesus decía que se iba (7:34; 8:21; 12:8, 35; 13:33),.les decía que moriría (12:32–33), </a:t>
            </a:r>
          </a:p>
        </p:txBody>
      </p:sp>
      <p:sp>
        <p:nvSpPr>
          <p:cNvPr id="248" name="“Jesus, El Ú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Único Camino Al Cielo”</a:t>
            </a:r>
          </a:p>
        </p:txBody>
      </p:sp>
      <p:sp>
        <p:nvSpPr>
          <p:cNvPr id="249" name="JESÚS PREPARA SUS DISCÍPULOS…"/>
          <p:cNvSpPr txBox="1"/>
          <p:nvPr/>
        </p:nvSpPr>
        <p:spPr>
          <a:xfrm>
            <a:off x="133631" y="1409491"/>
            <a:ext cx="12737538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JESÚS PREPARA SUS DISCÍPULOS </a:t>
            </a:r>
          </a:p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PARA SU EMINENTE MUERTE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83" y="3143028"/>
            <a:ext cx="6248500" cy="6341756"/>
          </a:xfrm>
          <a:prstGeom prst="rect">
            <a:avLst/>
          </a:prstGeom>
        </p:spPr>
      </p:pic>
      <p:sp>
        <p:nvSpPr>
          <p:cNvPr id="312" name="No Hay otro Camino - Hechos 4:12; 1 Tim 2:5…"/>
          <p:cNvSpPr/>
          <p:nvPr/>
        </p:nvSpPr>
        <p:spPr>
          <a:xfrm>
            <a:off x="6423388" y="3054900"/>
            <a:ext cx="6395079" cy="6609460"/>
          </a:xfrm>
          <a:prstGeom prst="rect">
            <a:avLst/>
          </a:prstGeom>
          <a:ln w="50800"/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4181" indent="-704181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b="1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No Hay otro Camino - Hechos 4:12; 1 Tim 2:5</a:t>
            </a:r>
          </a:p>
          <a:p>
            <a:pPr marL="810875" indent="-810875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b="1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Es imposible ser salvo sin Jesucristo  - (ningún ni nada en el mundo puede darle salvación, si no solo Jesus)  -</a:t>
            </a:r>
          </a:p>
        </p:txBody>
      </p:sp>
      <p:sp>
        <p:nvSpPr>
          <p:cNvPr id="313" name="YO SOY EL CAMINO"/>
          <p:cNvSpPr txBox="1"/>
          <p:nvPr/>
        </p:nvSpPr>
        <p:spPr>
          <a:xfrm>
            <a:off x="157841" y="1344026"/>
            <a:ext cx="12737537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10200">
                <a:solidFill>
                  <a:srgbClr val="F5EC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YO SOY EL CAMINO</a:t>
            </a:r>
          </a:p>
        </p:txBody>
      </p:sp>
      <p:sp>
        <p:nvSpPr>
          <p:cNvPr id="314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peelOff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83" y="3143028"/>
            <a:ext cx="6248500" cy="6341756"/>
          </a:xfrm>
          <a:prstGeom prst="rect">
            <a:avLst/>
          </a:prstGeom>
        </p:spPr>
      </p:pic>
      <p:sp>
        <p:nvSpPr>
          <p:cNvPr id="317" name="Juan 1:17  Pues la ley por medio de Moisés fue dada, pero la gracia y la verdad vinieron por medio de Jesucristo  -…"/>
          <p:cNvSpPr/>
          <p:nvPr/>
        </p:nvSpPr>
        <p:spPr>
          <a:xfrm>
            <a:off x="6147382" y="2852607"/>
            <a:ext cx="6395078" cy="5924502"/>
          </a:xfrm>
          <a:prstGeom prst="rect">
            <a:avLst/>
          </a:prstGeom>
          <a:ln w="50800"/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Juan 1:17  Pues la ley por medio de Moisés fue dada, pero la gracia y la verdad vinieron por medio de Jesucristo  - </a:t>
            </a:r>
          </a:p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Juan 8:32 y conoceréis la verdad, y la verdad os hará libres </a:t>
            </a:r>
          </a:p>
        </p:txBody>
      </p:sp>
      <p:sp>
        <p:nvSpPr>
          <p:cNvPr id="318" name="YO SOY LA VERDAD"/>
          <p:cNvSpPr txBox="1"/>
          <p:nvPr/>
        </p:nvSpPr>
        <p:spPr>
          <a:xfrm>
            <a:off x="157841" y="1344026"/>
            <a:ext cx="12737537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10200">
                <a:solidFill>
                  <a:srgbClr val="F5EC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YO SOY LA VERDAD </a:t>
            </a:r>
          </a:p>
        </p:txBody>
      </p:sp>
      <p:sp>
        <p:nvSpPr>
          <p:cNvPr id="319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peelOff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83" y="3143028"/>
            <a:ext cx="6248500" cy="6341756"/>
          </a:xfrm>
          <a:prstGeom prst="rect">
            <a:avLst/>
          </a:prstGeom>
        </p:spPr>
      </p:pic>
      <p:sp>
        <p:nvSpPr>
          <p:cNvPr id="322" name="Jesus dijo, “Yo soy la resurrección y la vida; el que cree en mí, aunque esté muerto, vivirá.&quot; -   Jn 11:25)"/>
          <p:cNvSpPr/>
          <p:nvPr/>
        </p:nvSpPr>
        <p:spPr>
          <a:xfrm>
            <a:off x="6086047" y="2530600"/>
            <a:ext cx="6395078" cy="6019801"/>
          </a:xfrm>
          <a:prstGeom prst="rect">
            <a:avLst/>
          </a:prstGeom>
          <a:ln w="50800"/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800"/>
              </a:spcBef>
              <a:defRPr b="1" sz="42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L="768723" indent="-768723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b="1" sz="42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Jesus dijo, “Yo soy la resurrección y la vida; el que cree en mí, aunque esté muerto, vivirá." -   Jn 11:25) </a:t>
            </a:r>
          </a:p>
        </p:txBody>
      </p:sp>
      <p:sp>
        <p:nvSpPr>
          <p:cNvPr id="323" name="YO SOY LA VIDA"/>
          <p:cNvSpPr txBox="1"/>
          <p:nvPr/>
        </p:nvSpPr>
        <p:spPr>
          <a:xfrm>
            <a:off x="157841" y="1344026"/>
            <a:ext cx="12737537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10200">
                <a:solidFill>
                  <a:srgbClr val="F5EC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YO SOY LA VIDA </a:t>
            </a:r>
          </a:p>
        </p:txBody>
      </p:sp>
      <p:sp>
        <p:nvSpPr>
          <p:cNvPr id="324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peelOff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28" y="3807720"/>
            <a:ext cx="12578344" cy="5677386"/>
          </a:xfrm>
          <a:prstGeom prst="rect">
            <a:avLst/>
          </a:prstGeom>
        </p:spPr>
      </p:pic>
      <p:sp>
        <p:nvSpPr>
          <p:cNvPr id="327" name="YO SOY EL CAMINO…"/>
          <p:cNvSpPr txBox="1"/>
          <p:nvPr/>
        </p:nvSpPr>
        <p:spPr>
          <a:xfrm>
            <a:off x="157841" y="1344026"/>
            <a:ext cx="12737537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YO SOY EL CAMINO</a:t>
            </a:r>
          </a:p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 LA VERDA Y LA VIDA </a:t>
            </a:r>
          </a:p>
        </p:txBody>
      </p:sp>
      <p:sp>
        <p:nvSpPr>
          <p:cNvPr id="328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  <p:sp>
        <p:nvSpPr>
          <p:cNvPr id="329" name="porque si vivís conforme a la carne, moriréis; mas si por el Espíritu hacéis morir las obras de la carne, viviréis  Rom 8:13"/>
          <p:cNvSpPr txBox="1"/>
          <p:nvPr/>
        </p:nvSpPr>
        <p:spPr>
          <a:xfrm>
            <a:off x="-122711" y="4332786"/>
            <a:ext cx="12737538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4500">
                <a:solidFill>
                  <a:srgbClr val="FFF994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  porque si vivís conforme a la carne, moriréis; mas si por el Espíritu hacéis morir las obras de la carne, viviréis  Rom 8:13</a:t>
            </a:r>
          </a:p>
        </p:txBody>
      </p:sp>
      <p:sp>
        <p:nvSpPr>
          <p:cNvPr id="330" name="Por eso os dije que moriréis en vuestros pecados; porque si no creéis que yo soy, en vuestros pecados moriréis    Jn 8:24"/>
          <p:cNvSpPr txBox="1"/>
          <p:nvPr/>
        </p:nvSpPr>
        <p:spPr>
          <a:xfrm>
            <a:off x="157841" y="6383928"/>
            <a:ext cx="12737537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4500">
                <a:solidFill>
                  <a:srgbClr val="FFF994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   Por eso os dije que moriréis en vuestros pecados; porque si no creéis que yo soy, en vuestros pecados moriréis    Jn 8:24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28" y="3807720"/>
            <a:ext cx="12578344" cy="5677386"/>
          </a:xfrm>
          <a:prstGeom prst="rect">
            <a:avLst/>
          </a:prstGeom>
        </p:spPr>
      </p:pic>
      <p:sp>
        <p:nvSpPr>
          <p:cNvPr id="333" name="Es  muy Lamentablemente…"/>
          <p:cNvSpPr/>
          <p:nvPr/>
        </p:nvSpPr>
        <p:spPr>
          <a:xfrm>
            <a:off x="231085" y="4695562"/>
            <a:ext cx="12591048" cy="416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67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Es  muy Lamentablemente  </a:t>
            </a:r>
          </a:p>
          <a:p>
            <a:pPr>
              <a:defRPr sz="67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Tengamos el  Camino la Verdad</a:t>
            </a:r>
          </a:p>
          <a:p>
            <a:pPr>
              <a:defRPr sz="67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Y la Vida  enfrente y no </a:t>
            </a:r>
          </a:p>
          <a:p>
            <a:pPr>
              <a:defRPr sz="67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 (Marcos 16:15; 1 Tes  1:7,9)</a:t>
            </a:r>
          </a:p>
        </p:txBody>
      </p:sp>
      <p:sp>
        <p:nvSpPr>
          <p:cNvPr id="334" name="YO SOY EL CAMINO…"/>
          <p:cNvSpPr txBox="1"/>
          <p:nvPr/>
        </p:nvSpPr>
        <p:spPr>
          <a:xfrm>
            <a:off x="157841" y="1344026"/>
            <a:ext cx="12737537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YO SOY EL CAMINO</a:t>
            </a:r>
          </a:p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 LA VERDA Y LA VIDA </a:t>
            </a:r>
          </a:p>
        </p:txBody>
      </p:sp>
      <p:sp>
        <p:nvSpPr>
          <p:cNvPr id="335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alphaModFix amt="49707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Juan 14:1–6…"/>
          <p:cNvSpPr/>
          <p:nvPr/>
        </p:nvSpPr>
        <p:spPr>
          <a:xfrm>
            <a:off x="317500" y="234950"/>
            <a:ext cx="12433301" cy="812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9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Juan 14:1–6 </a:t>
            </a:r>
          </a:p>
          <a:p>
            <a:pPr>
              <a:defRPr sz="51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</a:t>
            </a:r>
            <a:r>
              <a:t> “No se turbe vuestro corazón; creéis en Dios, creed también en mí. </a:t>
            </a:r>
            <a:r>
              <a:rPr baseline="31999"/>
              <a:t>2</a:t>
            </a:r>
            <a:r>
              <a:t> En la casa de mi Padre muchas moradas hay; si así no fuera, yo os lo hubiera dicho; voy, pues, a preparar lugar para vosotros.</a:t>
            </a:r>
          </a:p>
          <a:p>
            <a:pPr>
              <a:defRPr sz="51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aseline="31999"/>
              <a:t>3</a:t>
            </a:r>
            <a:r>
              <a:t> Y si me fuere y os preparare lugar, vendré otra vez, y os tomaré a mí mismo, para que donde yo estoy, vosotros también estéis.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alphaModFix amt="49707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Juan 14:1–6…"/>
          <p:cNvSpPr/>
          <p:nvPr/>
        </p:nvSpPr>
        <p:spPr>
          <a:xfrm>
            <a:off x="317500" y="762000"/>
            <a:ext cx="12433301" cy="6642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9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Juan 14:1–6 </a:t>
            </a:r>
          </a:p>
          <a:p>
            <a:pPr>
              <a:defRPr sz="54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4</a:t>
            </a:r>
            <a:r>
              <a:t> Y sabéis a dónde voy, y sabéis el camino.” </a:t>
            </a:r>
            <a:r>
              <a:rPr baseline="31999"/>
              <a:t>5</a:t>
            </a:r>
            <a:r>
              <a:t> Le dijo Tomás: Señor, no sabemos a dónde vas; ¿cómo, pues, podemos saber el camino? </a:t>
            </a:r>
            <a:r>
              <a:rPr baseline="31999"/>
              <a:t>6</a:t>
            </a:r>
            <a:r>
              <a:t> Jesús le dijo: Yo soy el camino, y la verdad, y la vida; nadie viene al Padre, sino por mí.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83" y="2695693"/>
            <a:ext cx="6687531" cy="6789091"/>
          </a:xfrm>
          <a:prstGeom prst="rect">
            <a:avLst/>
          </a:prstGeom>
        </p:spPr>
      </p:pic>
      <p:sp>
        <p:nvSpPr>
          <p:cNvPr id="258" name="Juan 14:1…"/>
          <p:cNvSpPr/>
          <p:nvPr/>
        </p:nvSpPr>
        <p:spPr>
          <a:xfrm>
            <a:off x="456631" y="6824133"/>
            <a:ext cx="6151035" cy="2552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Juan 14:1</a:t>
            </a:r>
          </a:p>
          <a:p>
            <a:pPr>
              <a:defRPr sz="37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</a:t>
            </a:r>
            <a:r>
              <a:t> No se turbe vuestro corazón; creéis en Dios, creed también en mí. </a:t>
            </a:r>
          </a:p>
        </p:txBody>
      </p:sp>
      <p:sp>
        <p:nvSpPr>
          <p:cNvPr id="259" name="“Turbe” - “confusión de ideas, turbado, inquieto, ” -  (Mat 14:26;   1 Pedro 3:14.)"/>
          <p:cNvSpPr/>
          <p:nvPr/>
        </p:nvSpPr>
        <p:spPr>
          <a:xfrm>
            <a:off x="6570088" y="2753422"/>
            <a:ext cx="6203399" cy="5578570"/>
          </a:xfrm>
          <a:prstGeom prst="rect">
            <a:avLst/>
          </a:prstGeom>
          <a:ln w="50800"/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024964" indent="-1024964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b="1" sz="56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“</a:t>
            </a:r>
            <a:r>
              <a:rPr>
                <a:solidFill>
                  <a:srgbClr val="FFFC79"/>
                </a:solidFill>
              </a:rPr>
              <a:t>Turbe</a:t>
            </a:r>
            <a:r>
              <a:t>” - “confusión de ideas, turbado, inquieto, ” -  (Mat 14:26;   1 Pedro 3:14.)</a:t>
            </a:r>
          </a:p>
        </p:txBody>
      </p:sp>
      <p:sp>
        <p:nvSpPr>
          <p:cNvPr id="260" name="“Jesus, El Ú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Único Camino Al Cielo”</a:t>
            </a:r>
          </a:p>
        </p:txBody>
      </p:sp>
      <p:sp>
        <p:nvSpPr>
          <p:cNvPr id="261" name="No se Turbe vuestro Corazón"/>
          <p:cNvSpPr txBox="1"/>
          <p:nvPr/>
        </p:nvSpPr>
        <p:spPr>
          <a:xfrm>
            <a:off x="779756" y="1344026"/>
            <a:ext cx="11445287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700">
                <a:gradFill flip="none" rotWithShape="1">
                  <a:gsLst>
                    <a:gs pos="0">
                      <a:schemeClr val="accent3">
                        <a:lumOff val="-8313"/>
                        <a:alpha val="64999"/>
                      </a:schemeClr>
                    </a:gs>
                    <a:gs pos="100000">
                      <a:schemeClr val="accent3">
                        <a:lumOff val="-8313"/>
                      </a:schemeClr>
                    </a:gs>
                  </a:gsLst>
                  <a:lin ang="5400000" scaled="0"/>
                </a:gra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No se Turbe vuestro Corazón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83" y="2695693"/>
            <a:ext cx="6687531" cy="6789091"/>
          </a:xfrm>
          <a:prstGeom prst="rect">
            <a:avLst/>
          </a:prstGeom>
        </p:spPr>
      </p:pic>
      <p:sp>
        <p:nvSpPr>
          <p:cNvPr id="264" name="Juan 14:1–3…"/>
          <p:cNvSpPr/>
          <p:nvPr/>
        </p:nvSpPr>
        <p:spPr>
          <a:xfrm>
            <a:off x="188383" y="6434666"/>
            <a:ext cx="6687531" cy="325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Juan 14:1–3 </a:t>
            </a:r>
          </a:p>
          <a:p>
            <a:pPr>
              <a:defRPr sz="35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2</a:t>
            </a:r>
            <a:r>
              <a:t> En la casa de mi Padre muchas moradas hay; si así no fuera, yo os lo hubiera dicho; voy, pues, a preparar lugar para vosotros.</a:t>
            </a:r>
          </a:p>
        </p:txBody>
      </p:sp>
      <p:sp>
        <p:nvSpPr>
          <p:cNvPr id="265" name="“En la casa de Mi Padre muchas MORADAS hay,” - (14:2; 2 Cor 5:1)…"/>
          <p:cNvSpPr/>
          <p:nvPr/>
        </p:nvSpPr>
        <p:spPr>
          <a:xfrm>
            <a:off x="6930429" y="2753422"/>
            <a:ext cx="5843058" cy="6565901"/>
          </a:xfrm>
          <a:prstGeom prst="rect">
            <a:avLst/>
          </a:prstGeom>
          <a:ln w="50800"/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4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“En la casa de Mi Padre muchas MORADAS hay,” - (14:2; 2 Cor 5:1) </a:t>
            </a:r>
          </a:p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4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“Voy a preparar un lugar para cada uno de vosotros” - (13:36; 17:24; Heb 4:14; 10:19-23; Mat 25:34)</a:t>
            </a:r>
          </a:p>
        </p:txBody>
      </p:sp>
      <p:sp>
        <p:nvSpPr>
          <p:cNvPr id="266" name="“Jesus, El Ú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Único Camino Al Cielo”</a:t>
            </a:r>
          </a:p>
        </p:txBody>
      </p:sp>
      <p:sp>
        <p:nvSpPr>
          <p:cNvPr id="267" name="No se Turbe vuestro Corazón"/>
          <p:cNvSpPr txBox="1"/>
          <p:nvPr/>
        </p:nvSpPr>
        <p:spPr>
          <a:xfrm>
            <a:off x="779756" y="1344026"/>
            <a:ext cx="11445287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700">
                <a:gradFill flip="none" rotWithShape="1">
                  <a:gsLst>
                    <a:gs pos="0">
                      <a:schemeClr val="accent3">
                        <a:lumOff val="-8313"/>
                        <a:alpha val="64999"/>
                      </a:schemeClr>
                    </a:gs>
                    <a:gs pos="100000">
                      <a:schemeClr val="accent3">
                        <a:lumOff val="-8313"/>
                      </a:schemeClr>
                    </a:gs>
                  </a:gsLst>
                  <a:lin ang="5400000" scaled="0"/>
                </a:gra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No se Turbe vuestro Corazón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83" y="2695693"/>
            <a:ext cx="6687531" cy="6789091"/>
          </a:xfrm>
          <a:prstGeom prst="rect">
            <a:avLst/>
          </a:prstGeom>
        </p:spPr>
      </p:pic>
      <p:sp>
        <p:nvSpPr>
          <p:cNvPr id="270" name="JESÚS VIENE…"/>
          <p:cNvSpPr/>
          <p:nvPr/>
        </p:nvSpPr>
        <p:spPr>
          <a:xfrm>
            <a:off x="6930429" y="2753422"/>
            <a:ext cx="5843058" cy="6565901"/>
          </a:xfrm>
          <a:prstGeom prst="rect">
            <a:avLst/>
          </a:prstGeom>
          <a:ln w="50800"/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4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JESÚS VIENE </a:t>
            </a:r>
          </a:p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4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LO PROMETIÓ  -     ( JUAN 14:18,28)</a:t>
            </a:r>
          </a:p>
          <a:p>
            <a:pPr marL="622300" indent="-622300" algn="l">
              <a:spcBef>
                <a:spcPts val="1800"/>
              </a:spcBef>
              <a:buClr>
                <a:srgbClr val="498649"/>
              </a:buClr>
              <a:buSzPct val="100000"/>
              <a:buChar char=""/>
              <a:defRPr sz="34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PARA RECIBIR A SUS DISCÍPULOS -            (1 TES 4:13-18;  -          1 Ped 1:4]).</a:t>
            </a:r>
          </a:p>
        </p:txBody>
      </p:sp>
      <p:sp>
        <p:nvSpPr>
          <p:cNvPr id="271" name="“Jesus, El Ú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Único Camino Al Cielo”</a:t>
            </a:r>
          </a:p>
        </p:txBody>
      </p:sp>
      <p:sp>
        <p:nvSpPr>
          <p:cNvPr id="272" name="No se Turbe vuestro Corazón"/>
          <p:cNvSpPr txBox="1"/>
          <p:nvPr/>
        </p:nvSpPr>
        <p:spPr>
          <a:xfrm>
            <a:off x="779756" y="1344026"/>
            <a:ext cx="11445287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700">
                <a:gradFill flip="none" rotWithShape="1">
                  <a:gsLst>
                    <a:gs pos="0">
                      <a:schemeClr val="accent3">
                        <a:lumOff val="-8313"/>
                        <a:alpha val="64999"/>
                      </a:schemeClr>
                    </a:gs>
                    <a:gs pos="100000">
                      <a:schemeClr val="accent3">
                        <a:lumOff val="-8313"/>
                      </a:schemeClr>
                    </a:gs>
                  </a:gsLst>
                  <a:lin ang="5400000" scaled="0"/>
                </a:gra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>
              <a:defRPr>
                <a:effectLst/>
              </a:defRPr>
            </a:pPr>
            <a:r>
              <a:t>No se Turbe vuestro Corazón </a:t>
            </a:r>
          </a:p>
        </p:txBody>
      </p:sp>
      <p:sp>
        <p:nvSpPr>
          <p:cNvPr id="273" name="Juan 14:1–3…"/>
          <p:cNvSpPr/>
          <p:nvPr/>
        </p:nvSpPr>
        <p:spPr>
          <a:xfrm>
            <a:off x="188383" y="6434666"/>
            <a:ext cx="6687531" cy="325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Juan 14:1–3 </a:t>
            </a:r>
          </a:p>
          <a:p>
            <a:pPr>
              <a:defRPr sz="35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2</a:t>
            </a:r>
            <a:r>
              <a:t> En la casa de mi Padre muchas moradas hay; si así no fuera, yo os lo hubiera dicho; voy, pues, a preparar lugar para vosotros.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387" y="2002718"/>
            <a:ext cx="7136737" cy="7246792"/>
          </a:xfrm>
          <a:prstGeom prst="rect">
            <a:avLst/>
          </a:prstGeom>
        </p:spPr>
      </p:pic>
      <p:sp>
        <p:nvSpPr>
          <p:cNvPr id="276" name="“Jesus, El Ú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Único Camino Al Cielo”</a:t>
            </a:r>
          </a:p>
        </p:txBody>
      </p:sp>
      <p:sp>
        <p:nvSpPr>
          <p:cNvPr id="277" name="Juan 14:6"/>
          <p:cNvSpPr/>
          <p:nvPr/>
        </p:nvSpPr>
        <p:spPr>
          <a:xfrm>
            <a:off x="100458" y="1511300"/>
            <a:ext cx="4237228" cy="58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508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>
                <a:effectLst>
                  <a:outerShdw sx="100000" sy="100000" kx="0" ky="0" algn="b" rotWithShape="0" blurRad="63500" dist="63500" dir="282837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Juan 14:6 </a:t>
            </a:r>
          </a:p>
        </p:txBody>
      </p:sp>
      <p:sp>
        <p:nvSpPr>
          <p:cNvPr id="278" name="6 Jesus dijo, “Yo soy el camino, y la verdad, y la vida; nadie viene al Padre, sino por mí."/>
          <p:cNvSpPr/>
          <p:nvPr/>
        </p:nvSpPr>
        <p:spPr>
          <a:xfrm>
            <a:off x="497351" y="7347793"/>
            <a:ext cx="6214724" cy="154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508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>
                <a:effectLst>
                  <a:outerShdw sx="100000" sy="100000" kx="0" ky="0" algn="b" rotWithShape="0" blurRad="63500" dist="63500" dir="282837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6</a:t>
            </a:r>
            <a:r>
              <a:t> Jesus dijo, “Yo soy el camino, y la verdad, y la vida; nadie viene al Padre, sino por mí.</a:t>
            </a:r>
          </a:p>
        </p:txBody>
      </p:sp>
      <p:sp>
        <p:nvSpPr>
          <p:cNvPr id="279" name="Yo…"/>
          <p:cNvSpPr/>
          <p:nvPr/>
        </p:nvSpPr>
        <p:spPr>
          <a:xfrm>
            <a:off x="4602619" y="1219296"/>
            <a:ext cx="2480765" cy="2429557"/>
          </a:xfrm>
          <a:prstGeom prst="wedgeEllipseCallout">
            <a:avLst>
              <a:gd name="adj1" fmla="val -52110"/>
              <a:gd name="adj2" fmla="val 68100"/>
            </a:avLst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5100">
                <a:solidFill>
                  <a:srgbClr val="0000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Yo</a:t>
            </a:r>
          </a:p>
          <a:p>
            <a:pPr defTabSz="584200">
              <a:defRPr sz="5100">
                <a:solidFill>
                  <a:srgbClr val="0000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Soy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4576211" y="1829730"/>
            <a:ext cx="5803429" cy="2903213"/>
            <a:chOff x="0" y="0"/>
            <a:chExt cx="5803427" cy="2903211"/>
          </a:xfrm>
        </p:grpSpPr>
        <p:sp>
          <p:nvSpPr>
            <p:cNvPr id="280" name="El…"/>
            <p:cNvSpPr/>
            <p:nvPr/>
          </p:nvSpPr>
          <p:spPr>
            <a:xfrm>
              <a:off x="3654626" y="0"/>
              <a:ext cx="2148802" cy="2093985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  <a:r>
                <a:t>El</a:t>
              </a:r>
            </a:p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  <a:r>
                <a:t>Camino</a:t>
              </a:r>
            </a:p>
          </p:txBody>
        </p:sp>
        <p:sp>
          <p:nvSpPr>
            <p:cNvPr id="281" name="Line"/>
            <p:cNvSpPr/>
            <p:nvPr/>
          </p:nvSpPr>
          <p:spPr>
            <a:xfrm flipV="1">
              <a:off x="0" y="1644744"/>
              <a:ext cx="3840050" cy="1258468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177409"/>
                  <a:satOff val="5215"/>
                  <a:lumOff val="-959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4790786" y="4310100"/>
            <a:ext cx="5683396" cy="2082801"/>
            <a:chOff x="0" y="0"/>
            <a:chExt cx="5683394" cy="2082800"/>
          </a:xfrm>
        </p:grpSpPr>
        <p:sp>
          <p:nvSpPr>
            <p:cNvPr id="283" name="La…"/>
            <p:cNvSpPr/>
            <p:nvPr/>
          </p:nvSpPr>
          <p:spPr>
            <a:xfrm>
              <a:off x="3481355" y="0"/>
              <a:ext cx="2202040" cy="2082800"/>
            </a:xfrm>
            <a:prstGeom prst="ellipse">
              <a:avLst/>
            </a:prstGeom>
            <a:solidFill>
              <a:schemeClr val="accent5">
                <a:hueOff val="443851"/>
                <a:satOff val="12715"/>
                <a:lumOff val="137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  <a:r>
                <a:t>La</a:t>
              </a:r>
            </a:p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  <a:r>
                <a:t>Verdad</a:t>
              </a:r>
            </a:p>
          </p:txBody>
        </p:sp>
        <p:sp>
          <p:nvSpPr>
            <p:cNvPr id="284" name="Line"/>
            <p:cNvSpPr/>
            <p:nvPr/>
          </p:nvSpPr>
          <p:spPr>
            <a:xfrm>
              <a:off x="0" y="726991"/>
              <a:ext cx="3506586" cy="314607"/>
            </a:xfrm>
            <a:prstGeom prst="line">
              <a:avLst/>
            </a:prstGeom>
            <a:noFill/>
            <a:ln w="76200" cap="flat">
              <a:solidFill>
                <a:srgbClr val="EE71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4075963" y="4952984"/>
            <a:ext cx="6393034" cy="3971904"/>
            <a:chOff x="0" y="0"/>
            <a:chExt cx="6393032" cy="3971903"/>
          </a:xfrm>
        </p:grpSpPr>
        <p:sp>
          <p:nvSpPr>
            <p:cNvPr id="286" name="La…"/>
            <p:cNvSpPr/>
            <p:nvPr/>
          </p:nvSpPr>
          <p:spPr>
            <a:xfrm>
              <a:off x="4324843" y="1669259"/>
              <a:ext cx="2068190" cy="2302645"/>
            </a:xfrm>
            <a:prstGeom prst="ellipse">
              <a:avLst/>
            </a:prstGeom>
            <a:solidFill>
              <a:schemeClr val="accent3">
                <a:satOff val="9111"/>
                <a:lumOff val="980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  <a:r>
                <a:t>La </a:t>
              </a:r>
            </a:p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  <a:r>
                <a:t>Vida</a:t>
              </a:r>
            </a:p>
          </p:txBody>
        </p:sp>
        <p:sp>
          <p:nvSpPr>
            <p:cNvPr id="287" name="Line"/>
            <p:cNvSpPr/>
            <p:nvPr/>
          </p:nvSpPr>
          <p:spPr>
            <a:xfrm>
              <a:off x="0" y="-1"/>
              <a:ext cx="4369647" cy="2542242"/>
            </a:xfrm>
            <a:prstGeom prst="line">
              <a:avLst/>
            </a:prstGeom>
            <a:noFill/>
            <a:ln w="88900" cap="flat">
              <a:solidFill>
                <a:srgbClr val="FFC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200">
                  <a:solidFill>
                    <a:srgbClr val="625B48"/>
                  </a:solidFill>
                  <a:effectLst/>
                  <a:latin typeface="Impact"/>
                  <a:ea typeface="Impact"/>
                  <a:cs typeface="Impact"/>
                  <a:sym typeface="Impact"/>
                </a:defRPr>
              </a:pPr>
            </a:p>
          </p:txBody>
        </p:sp>
      </p:grpSp>
      <p:sp>
        <p:nvSpPr>
          <p:cNvPr id="289" name="Hch 4:12…"/>
          <p:cNvSpPr txBox="1"/>
          <p:nvPr/>
        </p:nvSpPr>
        <p:spPr>
          <a:xfrm>
            <a:off x="10727851" y="1870372"/>
            <a:ext cx="1685608" cy="119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500"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Hch 4:12</a:t>
            </a:r>
          </a:p>
          <a:p>
            <a:pPr>
              <a:defRPr sz="3500"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 Tim 2:5</a:t>
            </a:r>
          </a:p>
        </p:txBody>
      </p:sp>
      <p:sp>
        <p:nvSpPr>
          <p:cNvPr id="290" name="Jn 11:25"/>
          <p:cNvSpPr txBox="1"/>
          <p:nvPr/>
        </p:nvSpPr>
        <p:spPr>
          <a:xfrm>
            <a:off x="10866561" y="4834466"/>
            <a:ext cx="1429576" cy="638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500"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Jn 11:25</a:t>
            </a:r>
          </a:p>
        </p:txBody>
      </p:sp>
      <p:sp>
        <p:nvSpPr>
          <p:cNvPr id="291" name="Jn 1:4…"/>
          <p:cNvSpPr txBox="1"/>
          <p:nvPr/>
        </p:nvSpPr>
        <p:spPr>
          <a:xfrm>
            <a:off x="10717589" y="7239760"/>
            <a:ext cx="1205993" cy="119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500"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Jn 1:4</a:t>
            </a:r>
          </a:p>
          <a:p>
            <a:pPr>
              <a:defRPr sz="3500"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3:15,16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4"/>
      <p:bldP build="whole" bldLvl="1" animBg="1" rev="0" advAuto="0" spid="290" grpId="5"/>
      <p:bldP build="whole" bldLvl="1" animBg="1" rev="0" advAuto="0" spid="282" grpId="2"/>
      <p:bldP build="whole" bldLvl="1" animBg="1" rev="0" advAuto="0" spid="289" grpId="3"/>
      <p:bldP build="whole" bldLvl="1" animBg="1" rev="0" advAuto="0" spid="279" grpId="1"/>
      <p:bldP build="whole" bldLvl="1" animBg="1" rev="0" advAuto="0" spid="291" grpId="7"/>
      <p:bldP build="whole" bldLvl="1" animBg="1" rev="0" advAuto="0" spid="288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387" y="2002718"/>
            <a:ext cx="7136737" cy="7246792"/>
          </a:xfrm>
          <a:prstGeom prst="rect">
            <a:avLst/>
          </a:prstGeom>
        </p:spPr>
      </p:pic>
      <p:sp>
        <p:nvSpPr>
          <p:cNvPr id="296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  <p:sp>
        <p:nvSpPr>
          <p:cNvPr id="297" name="Juan 14:6"/>
          <p:cNvSpPr/>
          <p:nvPr/>
        </p:nvSpPr>
        <p:spPr>
          <a:xfrm>
            <a:off x="100458" y="1511300"/>
            <a:ext cx="4237228" cy="952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508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600">
                <a:effectLst>
                  <a:outerShdw sx="100000" sy="100000" kx="0" ky="0" algn="b" rotWithShape="0" blurRad="63500" dist="63500" dir="282837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Juan 14:6 </a:t>
            </a:r>
          </a:p>
        </p:txBody>
      </p:sp>
      <p:sp>
        <p:nvSpPr>
          <p:cNvPr id="298" name="NADIE viene al…"/>
          <p:cNvSpPr/>
          <p:nvPr/>
        </p:nvSpPr>
        <p:spPr>
          <a:xfrm>
            <a:off x="4923977" y="1366830"/>
            <a:ext cx="8043864" cy="5145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53" y="0"/>
                </a:moveTo>
                <a:cubicBezTo>
                  <a:pt x="3859" y="0"/>
                  <a:pt x="3782" y="119"/>
                  <a:pt x="3782" y="267"/>
                </a:cubicBezTo>
                <a:lnTo>
                  <a:pt x="3782" y="12586"/>
                </a:lnTo>
                <a:lnTo>
                  <a:pt x="0" y="13386"/>
                </a:lnTo>
                <a:lnTo>
                  <a:pt x="3782" y="14186"/>
                </a:lnTo>
                <a:lnTo>
                  <a:pt x="3782" y="21333"/>
                </a:lnTo>
                <a:cubicBezTo>
                  <a:pt x="3782" y="21481"/>
                  <a:pt x="3859" y="21600"/>
                  <a:pt x="3953" y="21600"/>
                </a:cubicBezTo>
                <a:lnTo>
                  <a:pt x="21429" y="21600"/>
                </a:lnTo>
                <a:cubicBezTo>
                  <a:pt x="21524" y="21600"/>
                  <a:pt x="21600" y="21481"/>
                  <a:pt x="21600" y="21333"/>
                </a:cubicBezTo>
                <a:lnTo>
                  <a:pt x="21600" y="267"/>
                </a:lnTo>
                <a:cubicBezTo>
                  <a:pt x="21600" y="119"/>
                  <a:pt x="21524" y="0"/>
                  <a:pt x="21429" y="0"/>
                </a:cubicBezTo>
                <a:lnTo>
                  <a:pt x="3953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76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i="1" u="sng"/>
              <a:t>NADIE</a:t>
            </a:r>
            <a:r>
              <a:t> viene al </a:t>
            </a:r>
          </a:p>
          <a:p>
            <a:pPr>
              <a:defRPr sz="7600">
                <a:effectLst>
                  <a:outerShdw sx="100000" sy="100000" kx="0" ky="0" algn="b" rotWithShape="0" blurRad="76200" dist="63500" dir="2635418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Padre, sino por mí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28" y="3807720"/>
            <a:ext cx="12578344" cy="5677386"/>
          </a:xfrm>
          <a:prstGeom prst="rect">
            <a:avLst/>
          </a:prstGeom>
        </p:spPr>
      </p:pic>
      <p:sp>
        <p:nvSpPr>
          <p:cNvPr id="301" name="El no Dijo,"/>
          <p:cNvSpPr txBox="1"/>
          <p:nvPr/>
        </p:nvSpPr>
        <p:spPr>
          <a:xfrm>
            <a:off x="816471" y="4114849"/>
            <a:ext cx="3243858" cy="86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El no Dijo, </a:t>
            </a:r>
          </a:p>
        </p:txBody>
      </p:sp>
      <p:sp>
        <p:nvSpPr>
          <p:cNvPr id="302" name="Les enseñare el camino"/>
          <p:cNvSpPr txBox="1"/>
          <p:nvPr/>
        </p:nvSpPr>
        <p:spPr>
          <a:xfrm>
            <a:off x="5235755" y="4143736"/>
            <a:ext cx="7145983" cy="86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Les enseñare el camino</a:t>
            </a:r>
          </a:p>
        </p:txBody>
      </p:sp>
      <p:sp>
        <p:nvSpPr>
          <p:cNvPr id="303" name="Yo soy el camino"/>
          <p:cNvSpPr txBox="1"/>
          <p:nvPr/>
        </p:nvSpPr>
        <p:spPr>
          <a:xfrm>
            <a:off x="2416355" y="4816836"/>
            <a:ext cx="7145983" cy="86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Yo soy el camino</a:t>
            </a:r>
          </a:p>
        </p:txBody>
      </p:sp>
      <p:sp>
        <p:nvSpPr>
          <p:cNvPr id="304" name="Tampoco dijo yo tengo la verdad"/>
          <p:cNvSpPr txBox="1"/>
          <p:nvPr/>
        </p:nvSpPr>
        <p:spPr>
          <a:xfrm>
            <a:off x="358955" y="5671970"/>
            <a:ext cx="11260784" cy="86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Tampoco dijo yo tengo la verdad</a:t>
            </a:r>
          </a:p>
        </p:txBody>
      </p:sp>
      <p:sp>
        <p:nvSpPr>
          <p:cNvPr id="305" name="Yo soy La Verdad"/>
          <p:cNvSpPr txBox="1"/>
          <p:nvPr/>
        </p:nvSpPr>
        <p:spPr>
          <a:xfrm>
            <a:off x="2111555" y="6357770"/>
            <a:ext cx="7145983" cy="86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Yo soy La Verdad</a:t>
            </a:r>
          </a:p>
        </p:txBody>
      </p:sp>
      <p:sp>
        <p:nvSpPr>
          <p:cNvPr id="306" name="No dijo Yo se donde esta la vida"/>
          <p:cNvSpPr txBox="1"/>
          <p:nvPr/>
        </p:nvSpPr>
        <p:spPr>
          <a:xfrm>
            <a:off x="843582" y="7229090"/>
            <a:ext cx="10291529" cy="86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No dijo Yo se donde esta la vida</a:t>
            </a:r>
          </a:p>
        </p:txBody>
      </p:sp>
      <p:sp>
        <p:nvSpPr>
          <p:cNvPr id="307" name="Yo soy La Vida"/>
          <p:cNvSpPr txBox="1"/>
          <p:nvPr/>
        </p:nvSpPr>
        <p:spPr>
          <a:xfrm>
            <a:off x="2111555" y="8051103"/>
            <a:ext cx="7145983" cy="86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800"/>
              </a:spcBef>
              <a:defRPr sz="4800"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/>
            <a:r>
              <a:t>Yo soy La Vida</a:t>
            </a:r>
          </a:p>
        </p:txBody>
      </p:sp>
      <p:sp>
        <p:nvSpPr>
          <p:cNvPr id="308" name="YO SOY EL CAMINO…"/>
          <p:cNvSpPr txBox="1"/>
          <p:nvPr/>
        </p:nvSpPr>
        <p:spPr>
          <a:xfrm>
            <a:off x="157841" y="1344026"/>
            <a:ext cx="12737537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YO SOY EL CAMINO</a:t>
            </a:r>
          </a:p>
          <a:p>
            <a:pPr defTabSz="584200">
              <a:defRPr sz="7700">
                <a:solidFill>
                  <a:srgbClr val="F5EC00"/>
                </a:solidFill>
                <a:effectLst/>
                <a:latin typeface="Impact"/>
                <a:ea typeface="Impact"/>
                <a:cs typeface="Impact"/>
                <a:sym typeface="Impact"/>
              </a:defRPr>
            </a:pPr>
            <a:r>
              <a:t> LA VERDA Y LA VIDA </a:t>
            </a:r>
          </a:p>
        </p:txBody>
      </p:sp>
      <p:sp>
        <p:nvSpPr>
          <p:cNvPr id="309" name="“Jesus, El Unico Camino Al Cielo”"/>
          <p:cNvSpPr/>
          <p:nvPr/>
        </p:nvSpPr>
        <p:spPr>
          <a:xfrm>
            <a:off x="38100" y="-19050"/>
            <a:ext cx="12928600" cy="195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“Jesus, El Unico Camino Al Cielo”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3"/>
      <p:bldP build="whole" bldLvl="1" animBg="1" rev="0" advAuto="0" spid="305" grpId="5"/>
      <p:bldP build="whole" bldLvl="1" animBg="1" rev="0" advAuto="0" spid="304" grpId="4"/>
      <p:bldP build="whole" bldLvl="1" animBg="1" rev="0" advAuto="0" spid="302" grpId="2"/>
      <p:bldP build="whole" bldLvl="1" animBg="1" rev="0" advAuto="0" spid="306" grpId="6"/>
      <p:bldP build="whole" bldLvl="1" animBg="1" rev="0" advAuto="0" spid="307" grpId="7"/>
      <p:bldP build="whole" bldLvl="1" animBg="1" rev="0" advAuto="0" spid="301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8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FF5A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Impact"/>
            <a:ea typeface="Impact"/>
            <a:cs typeface="Impact"/>
            <a:sym typeface="Impac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3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152400" dist="76200" dir="2700000">
                <a:srgbClr val="000000"/>
              </a:outerShdw>
            </a:effectLst>
            <a:uFillTx/>
            <a:latin typeface="Zapfino"/>
            <a:ea typeface="Zapfino"/>
            <a:cs typeface="Zapfino"/>
            <a:sym typeface="Zapf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Impact"/>
            <a:ea typeface="Impact"/>
            <a:cs typeface="Impact"/>
            <a:sym typeface="Impac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3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152400" dist="76200" dir="2700000">
                <a:srgbClr val="000000"/>
              </a:outerShdw>
            </a:effectLst>
            <a:uFillTx/>
            <a:latin typeface="Zapfino"/>
            <a:ea typeface="Zapfino"/>
            <a:cs typeface="Zapfino"/>
            <a:sym typeface="Zapf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