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media/image1.jpeg" ContentType="image/jpeg"/>
  <Override PartName="/ppt/media/image2.jpeg" ContentType="image/jpeg"/>
  <Override PartName="/ppt/notesSlides/notesSlide2.xml" ContentType="application/vnd.openxmlformats-officedocument.presentationml.notesSlide+xml"/>
  <Override PartName="/ppt/media/image3.jpeg" ContentType="image/jpeg"/>
  <Override PartName="/ppt/media/image4.jpeg" ContentType="image/jpeg"/>
  <Override PartName="/ppt/notesSlides/notesSlide3.xml" ContentType="application/vnd.openxmlformats-officedocument.presentationml.notesSlide+xml"/>
  <Override PartName="/ppt/media/image5.jpeg" ContentType="image/jpeg"/>
  <Override PartName="/ppt/notesSlides/notesSlide4.xml" ContentType="application/vnd.openxmlformats-officedocument.presentationml.notesSlide+xml"/>
  <Override PartName="/ppt/media/image6.jpeg" ContentType="image/jpeg"/>
  <Override PartName="/ppt/notesSlides/notesSlide5.xml" ContentType="application/vnd.openxmlformats-officedocument.presentationml.notesSlide+xml"/>
  <Override PartName="/ppt/media/image7.jpeg" ContentType="image/jpeg"/>
  <Override PartName="/ppt/notesSlides/notesSlide6.xml" ContentType="application/vnd.openxmlformats-officedocument.presentationml.notesSlide+xml"/>
  <Override PartName="/ppt/media/image8.jpeg" ContentType="image/jpeg"/>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Lst>
  <p:sldSz cx="9144000" cy="6858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ndara"/>
        <a:ea typeface="Candara"/>
        <a:cs typeface="Candara"/>
        <a:sym typeface="Candara"/>
      </a:defRPr>
    </a:lvl1pPr>
    <a:lvl2pPr marL="0" marR="0" indent="457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ndara"/>
        <a:ea typeface="Candara"/>
        <a:cs typeface="Candara"/>
        <a:sym typeface="Candara"/>
      </a:defRPr>
    </a:lvl2pPr>
    <a:lvl3pPr marL="0" marR="0" indent="914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ndara"/>
        <a:ea typeface="Candara"/>
        <a:cs typeface="Candara"/>
        <a:sym typeface="Candara"/>
      </a:defRPr>
    </a:lvl3pPr>
    <a:lvl4pPr marL="0" marR="0" indent="1371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ndara"/>
        <a:ea typeface="Candara"/>
        <a:cs typeface="Candara"/>
        <a:sym typeface="Candara"/>
      </a:defRPr>
    </a:lvl4pPr>
    <a:lvl5pPr marL="0" marR="0" indent="18288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ndara"/>
        <a:ea typeface="Candara"/>
        <a:cs typeface="Candara"/>
        <a:sym typeface="Candara"/>
      </a:defRPr>
    </a:lvl5pPr>
    <a:lvl6pPr marL="0" marR="0" indent="22860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ndara"/>
        <a:ea typeface="Candara"/>
        <a:cs typeface="Candara"/>
        <a:sym typeface="Candara"/>
      </a:defRPr>
    </a:lvl6pPr>
    <a:lvl7pPr marL="0" marR="0" indent="27432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ndara"/>
        <a:ea typeface="Candara"/>
        <a:cs typeface="Candara"/>
        <a:sym typeface="Candara"/>
      </a:defRPr>
    </a:lvl7pPr>
    <a:lvl8pPr marL="0" marR="0" indent="32004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ndara"/>
        <a:ea typeface="Candara"/>
        <a:cs typeface="Candara"/>
        <a:sym typeface="Candara"/>
      </a:defRPr>
    </a:lvl8pPr>
    <a:lvl9pPr marL="0" marR="0" indent="365760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ndara"/>
        <a:ea typeface="Candara"/>
        <a:cs typeface="Candara"/>
        <a:sym typeface="Candara"/>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
          <a:latin typeface="Candara"/>
          <a:ea typeface="Candara"/>
          <a:cs typeface="Candar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2CCCB"/>
          </a:solidFill>
        </a:fill>
      </a:tcStyle>
    </a:wholeTbl>
    <a:band2H>
      <a:tcTxStyle b="def" i="def"/>
      <a:tcStyle>
        <a:tcBdr/>
        <a:fill>
          <a:solidFill>
            <a:srgbClr val="F1E7E7"/>
          </a:solidFill>
        </a:fill>
      </a:tcStyle>
    </a:band2H>
    <a:firstCol>
      <a:tcTxStyle b="on" i="off">
        <a:font>
          <a:latin typeface="Candara"/>
          <a:ea typeface="Candara"/>
          <a:cs typeface="Candar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
          <a:latin typeface="Candara"/>
          <a:ea typeface="Candara"/>
          <a:cs typeface="Candar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
          <a:latin typeface="Candara"/>
          <a:ea typeface="Candara"/>
          <a:cs typeface="Candar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
          <a:latin typeface="Candara"/>
          <a:ea typeface="Candara"/>
          <a:cs typeface="Candar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FD6"/>
          </a:solidFill>
        </a:fill>
      </a:tcStyle>
    </a:wholeTbl>
    <a:band2H>
      <a:tcTxStyle b="def" i="def"/>
      <a:tcStyle>
        <a:tcBdr/>
        <a:fill>
          <a:solidFill>
            <a:srgbClr val="E7E8EC"/>
          </a:solidFill>
        </a:fill>
      </a:tcStyle>
    </a:band2H>
    <a:firstCol>
      <a:tcTxStyle b="on" i="off">
        <a:font>
          <a:latin typeface="Candara"/>
          <a:ea typeface="Candara"/>
          <a:cs typeface="Candar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
          <a:latin typeface="Candara"/>
          <a:ea typeface="Candara"/>
          <a:cs typeface="Candar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
          <a:latin typeface="Candara"/>
          <a:ea typeface="Candara"/>
          <a:cs typeface="Candar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
          <a:latin typeface="Candara"/>
          <a:ea typeface="Candara"/>
          <a:cs typeface="Candar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E0D1CB"/>
          </a:solidFill>
        </a:fill>
      </a:tcStyle>
    </a:wholeTbl>
    <a:band2H>
      <a:tcTxStyle b="def" i="def"/>
      <a:tcStyle>
        <a:tcBdr/>
        <a:fill>
          <a:solidFill>
            <a:srgbClr val="F0E9E7"/>
          </a:solidFill>
        </a:fill>
      </a:tcStyle>
    </a:band2H>
    <a:firstCol>
      <a:tcTxStyle b="on" i="off">
        <a:font>
          <a:latin typeface="Candara"/>
          <a:ea typeface="Candara"/>
          <a:cs typeface="Candar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
          <a:latin typeface="Candara"/>
          <a:ea typeface="Candara"/>
          <a:cs typeface="Candar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
          <a:latin typeface="Candara"/>
          <a:ea typeface="Candara"/>
          <a:cs typeface="Candar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
          <a:latin typeface="Candara"/>
          <a:ea typeface="Candara"/>
          <a:cs typeface="Candara"/>
        </a:font>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
          <a:latin typeface="Candara"/>
          <a:ea typeface="Candara"/>
          <a:cs typeface="Candar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
          <a:latin typeface="Candara"/>
          <a:ea typeface="Candara"/>
          <a:cs typeface="Candara"/>
        </a:font>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
          <a:latin typeface="Candara"/>
          <a:ea typeface="Candara"/>
          <a:cs typeface="Candara"/>
        </a:font>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
          <a:latin typeface="Candara"/>
          <a:ea typeface="Candara"/>
          <a:cs typeface="Candara"/>
        </a:font>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
          <a:latin typeface="Candara"/>
          <a:ea typeface="Candara"/>
          <a:cs typeface="Candar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
          <a:latin typeface="Candara"/>
          <a:ea typeface="Candara"/>
          <a:cs typeface="Candara"/>
        </a:font>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
          <a:latin typeface="Candara"/>
          <a:ea typeface="Candara"/>
          <a:cs typeface="Candara"/>
        </a:font>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
          <a:latin typeface="Candara"/>
          <a:ea typeface="Candara"/>
          <a:cs typeface="Candar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
          <a:latin typeface="Candara"/>
          <a:ea typeface="Candara"/>
          <a:cs typeface="Candar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
          <a:latin typeface="Candara"/>
          <a:ea typeface="Candara"/>
          <a:cs typeface="Candara"/>
        </a:font>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
          <a:latin typeface="Candara"/>
          <a:ea typeface="Candara"/>
          <a:cs typeface="Candara"/>
        </a:font>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92" name="Shape 92"/>
          <p:cNvSpPr/>
          <p:nvPr>
            <p:ph type="sldImg"/>
          </p:nvPr>
        </p:nvSpPr>
        <p:spPr>
          <a:xfrm>
            <a:off x="1143000" y="685800"/>
            <a:ext cx="4572000" cy="3429000"/>
          </a:xfrm>
          <a:prstGeom prst="rect">
            <a:avLst/>
          </a:prstGeom>
        </p:spPr>
        <p:txBody>
          <a:bodyPr/>
          <a:lstStyle/>
          <a:p>
            <a:pPr/>
          </a:p>
        </p:txBody>
      </p:sp>
      <p:sp>
        <p:nvSpPr>
          <p:cNvPr id="93" name="Shape 93"/>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latinLnBrk="0">
      <a:spcBef>
        <a:spcPts val="400"/>
      </a:spcBef>
      <a:defRPr sz="1200">
        <a:latin typeface="+mj-lt"/>
        <a:ea typeface="+mj-ea"/>
        <a:cs typeface="+mj-cs"/>
        <a:sym typeface="Arial"/>
      </a:defRPr>
    </a:lvl1pPr>
    <a:lvl2pPr indent="228600" latinLnBrk="0">
      <a:spcBef>
        <a:spcPts val="400"/>
      </a:spcBef>
      <a:defRPr sz="1200">
        <a:latin typeface="+mj-lt"/>
        <a:ea typeface="+mj-ea"/>
        <a:cs typeface="+mj-cs"/>
        <a:sym typeface="Arial"/>
      </a:defRPr>
    </a:lvl2pPr>
    <a:lvl3pPr indent="457200" latinLnBrk="0">
      <a:spcBef>
        <a:spcPts val="400"/>
      </a:spcBef>
      <a:defRPr sz="1200">
        <a:latin typeface="+mj-lt"/>
        <a:ea typeface="+mj-ea"/>
        <a:cs typeface="+mj-cs"/>
        <a:sym typeface="Arial"/>
      </a:defRPr>
    </a:lvl3pPr>
    <a:lvl4pPr indent="685800" latinLnBrk="0">
      <a:spcBef>
        <a:spcPts val="400"/>
      </a:spcBef>
      <a:defRPr sz="1200">
        <a:latin typeface="+mj-lt"/>
        <a:ea typeface="+mj-ea"/>
        <a:cs typeface="+mj-cs"/>
        <a:sym typeface="Arial"/>
      </a:defRPr>
    </a:lvl4pPr>
    <a:lvl5pPr indent="914400" latinLnBrk="0">
      <a:spcBef>
        <a:spcPts val="400"/>
      </a:spcBef>
      <a:defRPr sz="1200">
        <a:latin typeface="+mj-lt"/>
        <a:ea typeface="+mj-ea"/>
        <a:cs typeface="+mj-cs"/>
        <a:sym typeface="Arial"/>
      </a:defRPr>
    </a:lvl5pPr>
    <a:lvl6pPr indent="1143000" latinLnBrk="0">
      <a:spcBef>
        <a:spcPts val="400"/>
      </a:spcBef>
      <a:defRPr sz="1200">
        <a:latin typeface="+mj-lt"/>
        <a:ea typeface="+mj-ea"/>
        <a:cs typeface="+mj-cs"/>
        <a:sym typeface="Arial"/>
      </a:defRPr>
    </a:lvl6pPr>
    <a:lvl7pPr indent="1371600" latinLnBrk="0">
      <a:spcBef>
        <a:spcPts val="400"/>
      </a:spcBef>
      <a:defRPr sz="1200">
        <a:latin typeface="+mj-lt"/>
        <a:ea typeface="+mj-ea"/>
        <a:cs typeface="+mj-cs"/>
        <a:sym typeface="Arial"/>
      </a:defRPr>
    </a:lvl7pPr>
    <a:lvl8pPr indent="1600200" latinLnBrk="0">
      <a:spcBef>
        <a:spcPts val="400"/>
      </a:spcBef>
      <a:defRPr sz="1200">
        <a:latin typeface="+mj-lt"/>
        <a:ea typeface="+mj-ea"/>
        <a:cs typeface="+mj-cs"/>
        <a:sym typeface="Arial"/>
      </a:defRPr>
    </a:lvl8pPr>
    <a:lvl9pPr indent="1828800" latinLnBrk="0">
      <a:spcBef>
        <a:spcPts val="400"/>
      </a:spcBef>
      <a:defRPr sz="1200">
        <a:latin typeface="+mj-lt"/>
        <a:ea typeface="+mj-ea"/>
        <a:cs typeface="+mj-cs"/>
        <a:sym typeface="Arial"/>
      </a:defRPr>
    </a:lvl9pPr>
  </p:notesStyle>
</p:notesMaster>
</file>

<file path=ppt/notesSlides/_rels/notesSlide1.xml.rels><?xml version="1.0" encoding="UTF-8"?>
<Relationships xmlns="http://schemas.openxmlformats.org/package/2006/relationships"><Relationship Id="rId1" Type="http://schemas.openxmlformats.org/officeDocument/2006/relationships/slide" Target="../slides/slide1.xml"/><Relationship Id="rId2" Type="http://schemas.openxmlformats.org/officeDocument/2006/relationships/notesMaster" Target="../notesMasters/notesMaster1.xml"/></Relationships>

</file>

<file path=ppt/notesSlides/_rels/notesSlide2.xml.rels><?xml version="1.0" encoding="UTF-8"?>
<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3.xml.rels><?xml version="1.0" encoding="UTF-8"?>
<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4.xml.rels><?xml version="1.0" encoding="UTF-8"?>
<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5.xml.rels><?xml version="1.0" encoding="UTF-8"?>
<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6.xml.rels><?xml version="1.0" encoding="UTF-8"?>
<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99" name="Shape 99"/>
          <p:cNvSpPr/>
          <p:nvPr>
            <p:ph type="sldImg"/>
          </p:nvPr>
        </p:nvSpPr>
        <p:spPr>
          <a:prstGeom prst="rect">
            <a:avLst/>
          </a:prstGeom>
        </p:spPr>
        <p:txBody>
          <a:bodyPr/>
          <a:lstStyle/>
          <a:p>
            <a:pPr/>
          </a:p>
        </p:txBody>
      </p:sp>
      <p:sp>
        <p:nvSpPr>
          <p:cNvPr id="100" name="Shape 100"/>
          <p:cNvSpPr/>
          <p:nvPr>
            <p:ph type="body" sz="quarter" idx="1"/>
          </p:nvPr>
        </p:nvSpPr>
        <p:spPr>
          <a:prstGeom prst="rect">
            <a:avLst/>
          </a:prstGeom>
        </p:spPr>
        <p:txBody>
          <a:bodyPr/>
          <a:lstStyle/>
          <a:p>
            <a:pPr>
              <a:defRPr sz="2300"/>
            </a:pPr>
            <a:r>
              <a:t>II. ¿APARIENCIAS SIN FRUTO?</a:t>
            </a:r>
          </a:p>
          <a:p>
            <a:pPr>
              <a:defRPr sz="2300"/>
            </a:pPr>
            <a:r>
              <a:t>En segundo lugar, la reflexión nos lleva a extender la pregunta, ¿frutos que sacian?, o ¿apariencias sin fruto?. Regresando a la lectura del verso 13 de Marcos 11 encontramos que Jesús vio un árbol de higuera que tenía hojas, por lo tanto se acerca para ver si halla algún fruto. El follaje era señal externa del fruto que producía el árbol. Pero no tenía más que hojas, no había fruto. Marcos señala que no era el tiempo de la cosecha, así que para ese tiempo era normal que no tuviera fruto, pero aunque no era tiempo de la cosecha, sí daba la apariencia de tener fruto por su follaje. Dice un comentarista que este árbol “prometía mucho pero no daba nada”. Y ¿qué es lo que abunda desde que el hombre cayó en pecado?, un mundo lleno de aparentes cosas buenas, una gran cantidad de gente con apariencia de bondad, de muy buenas intenciones, pero sin fruto. Gente que dice ser parte del pueblo de Dios, pero sus vidas demuestran que no han conocido a Dios y que viven solamente para sus deseos egoístas, Judas 1:12. No son como los árboles plantados por Dios y arraigados en él, Sal. 1:1-3. Aún hoy vemos gente que lleva años asistiendo a las reuniones de la iglesia, algunos no se han perdido la corrida de una banca, otros entran y salen, pero tiene en común que su fe es solo apariencias, y no hay fruto de justicia, misericordia y humillación ante Dios. Hay grandes predicadores que aparentemente conocen mucho la palabra de Dios, pero no viven de acuerdo a ella. Muchos creyentes que hoy dicen ser salvos por fe, y proclaman la “Sola Fide”, pero sus obras demuestran que realmente son incrédulos, que no han recibido esa fe que salva, porque no hay frutos que evidencien esa fe, pues no creen a la palabra de Dios para poner por obra sus enseñanzas, Stg. 2:14-20. Y aunque tengan apariencia de verdad se engañan a ellos mismos, Stg. 1:22, y engañarán a algunos, 2 Tim. 3:5.</a:t>
            </a:r>
          </a:p>
          <a:p>
            <a:pPr>
              <a:defRPr sz="2300"/>
            </a:pPr>
            <a:r>
              <a:t>Dios no es engañado por las apariencias, Dios sabe lo que hay realmente en el corazón de cada uno de nosotros. A veces nos da terror que las demás personas descubran la infructuosidad de nuestras apariencias, pero no nos da temor delante de Dios que siempre nos ve. Corramos a Cristo para que podamos ser transformados desde nuestro interior, y así expresar interiormente lo que realmente hay en nuestro interior gracias a su obra en nosotros, a la vida que él imparte en nosotros.</a:t>
            </a:r>
          </a:p>
          <a:p>
            <a:pPr>
              <a:defRPr sz="2300"/>
            </a:pPr>
          </a:p>
          <a:p>
            <a:pPr>
              <a:defRPr sz="2300"/>
            </a:pPr>
            <a:r>
              <a:t>III. EL ÁRBOL SIN FRUTO RECIBIRÁ MALDICIÓN</a:t>
            </a:r>
          </a:p>
          <a:p>
            <a:pPr>
              <a:defRPr sz="2300"/>
            </a:pPr>
            <a:r>
              <a:t>Finalmente, la tercera enseñanza de nuestra reflexión es una seria admonición. El árbol sin fruto recibirá maldición. Esto es declarado con la manifestación del Hijo de Dios, y esto fue dicho por el precursor del Señor enviado a preparar su camino, Juan el bautista proclamó: “Y ya también el hacha está puesta a la raíz de los árboles; por tanto, todo árbol que no da buen fruto es cortado y echado en el fuego” Mat. 3:10. Este el juicio de Dios para todos aquellos que se gloriaban de ser un pueblo escogido por Dios pero que en realidad no lo eran, pues su vida demostraba que no eran hijos de Dios, tal como denuncia el profeta Jeremías al anunciar el juicio de Dios contra la nación, leamos Jer. 8:4-13. Israel dejaría de ser como nación el pueblo escogido de Dios, y ahora el nuevo Israel, el verdadero Israel de siempre, sería un pueblo escogido de toda lengua, raza y nación, por ello la maldición de la higuera tiene mucho significado, pues el pueblo que se esperaba debía dar fruto y rendirse al Señor, a su Rey Salvador que le había sido enviado, lo rechazaron por completo. Pero en medio de ese terrible juicio, se vería también la salvación de Dios llegando a todas las naciones de la tierra tal como lo prometió a Abram (Gen. 12:3).</a:t>
            </a:r>
          </a:p>
          <a:p>
            <a:pPr>
              <a:defRPr sz="2300"/>
            </a:pPr>
            <a:r>
              <a:t>No podemos olvidar la lección dura, sería, y que sigue siendo proclamada hoy cada vez que se anuncia el evangelio, pues lo que no creen y se someten al señorío de Cristo, aunque digan ser cristianos, no son más que árboles sin fruto, y todo árbol sin fruto recibirá maldición. Cristo no maldijo la higuera de manera caprichosa simplemente porque no pudo saciar su necesidad de alimento en su condición de hombre, sino para ilustrar lo que sucedería con aquellos llamados pueblo de Dios, pero que habían dejado a Dios y no vivían realmente como sus hijos, a pesar de tener una relación de pacto.</a:t>
            </a:r>
          </a:p>
          <a:p>
            <a:pPr>
              <a:defRPr sz="2300"/>
            </a:pPr>
          </a:p>
          <a:p>
            <a:pPr>
              <a:defRPr sz="2300"/>
            </a:pPr>
            <a:r>
              <a:t>CONCLUSIÓN</a:t>
            </a:r>
          </a:p>
          <a:p>
            <a:pPr>
              <a:defRPr sz="2300"/>
            </a:pPr>
            <a:r>
              <a:t>¿Eres como un árbol sin fruto a pesar de estar en medio de la labranza de Dios?, ¿ya es tiempo que des fruto, y solo tienes apariencia?, ¿te resistes a creer en Cristo como tu único Señor, tu único y suficiente salvador?, ¿te resistes a someterte a la palabra de Dios y en lugar de amarla la aborreces?, cuidado, todo árbol que no da fruto, es cortado y echado al fuego. Pero si crees que Cristo llevó sobre sí en la cruz la maldición que tenías por causa del pecado, entonces cree también en Cristo para que te de la gracia de comprender sus enseñanzas para ponerlas por obra. Clama a Cristo para que su Espíritu Santo ilumine tu entendimiento y veas las cosas como realmente son y no te dejes llevar de meras apariencias, pide al Señor que puedas dar el fruto que él quiere. No te contentes con tener una apariencia de cristiano, pide a Cristo que te haga un verdadero cristiano, un árbol que da frutos, en lugar de uno que recibe maldición. Pide a Dios que puedas dar frutos que sacien a otros, al mostrarles la gracia, la bondad y el amor de Dios. Si crees en Cristo de todo corazón, tienes derecho de participar del fruto del árbol de la vida, puedes ser saciado completamente, y mostrar a otros cómo pueden ser saciados en el Señor Jesús. Oremos.</a:t>
            </a:r>
          </a:p>
          <a:p>
            <a:pPr>
              <a:defRPr sz="2300"/>
            </a:p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6" name="Shape 106"/>
          <p:cNvSpPr/>
          <p:nvPr>
            <p:ph type="sldImg"/>
          </p:nvPr>
        </p:nvSpPr>
        <p:spPr>
          <a:prstGeom prst="rect">
            <a:avLst/>
          </a:prstGeom>
        </p:spPr>
        <p:txBody>
          <a:bodyPr/>
          <a:lstStyle/>
          <a:p>
            <a:pPr/>
          </a:p>
        </p:txBody>
      </p:sp>
      <p:sp>
        <p:nvSpPr>
          <p:cNvPr id="107" name="Shape 107"/>
          <p:cNvSpPr/>
          <p:nvPr>
            <p:ph type="body" sz="quarter" idx="1"/>
          </p:nvPr>
        </p:nvSpPr>
        <p:spPr>
          <a:prstGeom prst="rect">
            <a:avLst/>
          </a:prstGeom>
        </p:spPr>
        <p:txBody>
          <a:bodyPr/>
          <a:lstStyle>
            <a:lvl1pPr>
              <a:defRPr sz="2200"/>
            </a:lvl1pPr>
          </a:lstStyle>
          <a:p>
            <a:pPr/>
            <a:r>
              <a:t>Según esta interpretación, el árbol es una metáfora de la nación judía es decir el tiene la apariencia externa de grandeza divina (las hojas), pero no produce ninguna cosa para gloria de Dios (la carencia de fruta).</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8" name="Shape 118"/>
          <p:cNvSpPr/>
          <p:nvPr>
            <p:ph type="sldImg"/>
          </p:nvPr>
        </p:nvSpPr>
        <p:spPr>
          <a:prstGeom prst="rect">
            <a:avLst/>
          </a:prstGeom>
        </p:spPr>
        <p:txBody>
          <a:bodyPr/>
          <a:lstStyle/>
          <a:p>
            <a:pPr/>
          </a:p>
        </p:txBody>
      </p:sp>
      <p:sp>
        <p:nvSpPr>
          <p:cNvPr id="119" name="Shape 119"/>
          <p:cNvSpPr/>
          <p:nvPr>
            <p:ph type="body" sz="quarter" idx="1"/>
          </p:nvPr>
        </p:nvSpPr>
        <p:spPr>
          <a:prstGeom prst="rect">
            <a:avLst/>
          </a:prstGeom>
        </p:spPr>
        <p:txBody>
          <a:bodyPr/>
          <a:lstStyle/>
          <a:p>
            <a:pPr>
              <a:defRPr sz="2100"/>
            </a:pPr>
            <a:r>
              <a:t>Tit 2:14  quien se dio a sí mismo por nosotros para redimirnos de toda iniquidad y purificar para sí un pueblo propio, celoso de buenas obras.</a:t>
            </a:r>
          </a:p>
          <a:p>
            <a:pPr>
              <a:defRPr sz="2100"/>
            </a:pPr>
          </a:p>
          <a:p>
            <a:pPr>
              <a:defRPr sz="2100"/>
            </a:pPr>
            <a:r>
              <a:t>Col 1:5  a causa de la esperanza que os está guardada en los cielos, de la cual ya habéis oído por la palabra verdadera del evangelio,</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4" name="Shape 134"/>
          <p:cNvSpPr/>
          <p:nvPr>
            <p:ph type="sldImg"/>
          </p:nvPr>
        </p:nvSpPr>
        <p:spPr>
          <a:prstGeom prst="rect">
            <a:avLst/>
          </a:prstGeom>
        </p:spPr>
        <p:txBody>
          <a:bodyPr/>
          <a:lstStyle/>
          <a:p>
            <a:pPr/>
          </a:p>
        </p:txBody>
      </p:sp>
      <p:sp>
        <p:nvSpPr>
          <p:cNvPr id="135" name="Shape 135"/>
          <p:cNvSpPr/>
          <p:nvPr>
            <p:ph type="body" sz="quarter" idx="1"/>
          </p:nvPr>
        </p:nvSpPr>
        <p:spPr>
          <a:prstGeom prst="rect">
            <a:avLst/>
          </a:prstGeom>
        </p:spPr>
        <p:txBody>
          <a:bodyPr/>
          <a:lstStyle/>
          <a:p>
            <a:pPr>
              <a:defRPr sz="2200"/>
            </a:pPr>
            <a:r>
              <a:t>Mat 23:23  ¡Ay de vosotros, escribas y fariseos, hipócritas! porque diezmáis la menta y el eneldo y el comino, y dejáis lo más importante de la ley: la justicia, la misericordia y la fe. Esto era necesario hacer, sin dejar de hacer aquello.</a:t>
            </a:r>
          </a:p>
          <a:p>
            <a:pPr>
              <a:defRPr sz="2200"/>
            </a:pPr>
            <a:r>
              <a:t>Mat 23:24  ¡Guías ciegos, que coláis el mosquito, y tragáis el camello!</a:t>
            </a:r>
          </a:p>
          <a:p>
            <a:pPr>
              <a:defRPr sz="2200"/>
            </a:pPr>
            <a:r>
              <a:t>Mat 23:25  ¡Ay de vosotros, escribas y fariseos, hipócritas! porque limpiáis lo de fuera del vaso y del plato, pero por dentro estáis llenos de robo y de injusticia.</a:t>
            </a:r>
          </a:p>
          <a:p>
            <a:pPr>
              <a:defRPr sz="2200"/>
            </a:pPr>
            <a:r>
              <a:t>Mat 23:26  ¡Fariseo ciego! Limpia primero lo de dentro del vaso y del plato, para que también lo de fuera sea limpio.</a:t>
            </a:r>
          </a:p>
          <a:p>
            <a:pPr>
              <a:defRPr sz="2200"/>
            </a:pPr>
            <a:r>
              <a:t>Mat 23:27  ¡Ay de vosotros, escribas y fariseos, hipócritas! porque sois semejantes a sepulcros blanqueados, que por fuera, a la verdad, se muestran hermosos, mas por dentro están llenos de huesos de muertos y de toda inmundicia.</a:t>
            </a:r>
          </a:p>
          <a:p>
            <a:pPr>
              <a:defRPr sz="2200"/>
            </a:pPr>
            <a:r>
              <a:t>Mat 23:28  Así también vosotros por fuera, a la verdad, os mostráis justos a los hombres, pero por dentro estáis llenos de hipocresía e iniquidad.</a:t>
            </a:r>
          </a:p>
          <a:p>
            <a:pPr>
              <a:defRPr sz="2200"/>
            </a:pPr>
            <a:r>
              <a:t>Mat 23:29  ¡Ay de vosotros, escribas y fariseos, hipócritas! porque edificáis los sepulcros de los profetas, y adornáis los monumentos de los justos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42" name="Shape 142"/>
          <p:cNvSpPr/>
          <p:nvPr>
            <p:ph type="sldImg"/>
          </p:nvPr>
        </p:nvSpPr>
        <p:spPr>
          <a:prstGeom prst="rect">
            <a:avLst/>
          </a:prstGeom>
        </p:spPr>
        <p:txBody>
          <a:bodyPr/>
          <a:lstStyle/>
          <a:p>
            <a:pPr/>
          </a:p>
        </p:txBody>
      </p:sp>
      <p:sp>
        <p:nvSpPr>
          <p:cNvPr id="143" name="Shape 143"/>
          <p:cNvSpPr/>
          <p:nvPr>
            <p:ph type="body" sz="quarter" idx="1"/>
          </p:nvPr>
        </p:nvSpPr>
        <p:spPr>
          <a:prstGeom prst="rect">
            <a:avLst/>
          </a:prstGeom>
        </p:spPr>
        <p:txBody>
          <a:bodyPr/>
          <a:lstStyle/>
          <a:p>
            <a:pPr>
              <a:defRPr sz="2100"/>
            </a:pPr>
            <a:r>
              <a:t>Heb 6:8  pero la que produce espinos y abrojos es reprobada, está próxima a ser maldecida, y su fin es el ser quemada </a:t>
            </a:r>
          </a:p>
          <a:p>
            <a:pPr>
              <a:defRPr sz="2100"/>
            </a:pPr>
            <a:r>
              <a:t>2Ts 1:8  en llama de fuego, para dar retribución a los que no conocieron a Dios, ni obedecen al evangelio de nuestro Señor Jesucristo;</a:t>
            </a:r>
          </a:p>
          <a:p>
            <a:pPr>
              <a:defRPr sz="2100"/>
            </a:pPr>
            <a:r>
              <a:t>2Ts 1:9  los cuales sufrirán pena de eterna perdición, excluidos de la presencia del Señor y de la gloria de su poder</a:t>
            </a:r>
          </a:p>
          <a:p>
            <a:pPr>
              <a:defRPr sz="2100"/>
            </a:pPr>
          </a:p>
          <a:p>
            <a:pPr>
              <a:defRPr sz="2100"/>
            </a:pPr>
            <a:r>
              <a:t>Yo soy la vid verdadera</a:t>
            </a:r>
          </a:p>
          <a:p>
            <a:pPr>
              <a:defRPr sz="2100"/>
            </a:pPr>
          </a:p>
          <a:p>
            <a:pPr>
              <a:defRPr sz="2100"/>
            </a:pPr>
            <a:r>
              <a:t>Jua 15:1  Yo soy la vid verdadera, y mi Padre es el labrador.</a:t>
            </a:r>
          </a:p>
          <a:p>
            <a:pPr>
              <a:defRPr sz="2100"/>
            </a:pPr>
            <a:r>
              <a:t>Jua 15:2  Todo pámpano que en mí no lleva fruto, lo quitará; y todo aquel que lleva fruto, lo limpiará, para que lleve más fruto.</a:t>
            </a:r>
          </a:p>
          <a:p>
            <a:pPr>
              <a:defRPr sz="2100"/>
            </a:pPr>
            <a:r>
              <a:t>Jua 15:3  Ya vosotros estáis limpios por la palabra que os he hablado.</a:t>
            </a:r>
          </a:p>
          <a:p>
            <a:pPr>
              <a:defRPr sz="2100"/>
            </a:pPr>
            <a:r>
              <a:t>Jua 15:4  Permaneced en mí, y yo en vosotros. Como el pámpano no puede llevar fruto por sí mismo, si no permanece en la vid, así tampoco vosotros, si no permanecéis en mí.</a:t>
            </a:r>
          </a:p>
          <a:p>
            <a:pPr>
              <a:defRPr sz="2100"/>
            </a:pPr>
            <a:r>
              <a:t>Jua 15:5  Yo soy la vid, vosotros los pámpanos; el que permanece en mí, y yo en él, éste lleva mucho fruto; porque separados de mí nada podéis hacer.</a:t>
            </a:r>
          </a:p>
          <a:p>
            <a:pPr>
              <a:defRPr sz="2100"/>
            </a:pPr>
            <a:r>
              <a:t>Jua 15:6  El que en mí no permanece, será echado fuera como pámpano, y se secará; y los recogen, y los echan en el fuego, y arden.</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50" name="Shape 150"/>
          <p:cNvSpPr/>
          <p:nvPr>
            <p:ph type="sldImg"/>
          </p:nvPr>
        </p:nvSpPr>
        <p:spPr>
          <a:prstGeom prst="rect">
            <a:avLst/>
          </a:prstGeom>
        </p:spPr>
        <p:txBody>
          <a:bodyPr/>
          <a:lstStyle/>
          <a:p>
            <a:pPr/>
          </a:p>
        </p:txBody>
      </p:sp>
      <p:sp>
        <p:nvSpPr>
          <p:cNvPr id="151" name="Shape 151"/>
          <p:cNvSpPr/>
          <p:nvPr>
            <p:ph type="body" sz="quarter" idx="1"/>
          </p:nvPr>
        </p:nvSpPr>
        <p:spPr>
          <a:prstGeom prst="rect">
            <a:avLst/>
          </a:prstGeom>
        </p:spPr>
        <p:txBody>
          <a:bodyPr/>
          <a:lstStyle/>
          <a:p>
            <a:pPr>
              <a:defRPr sz="2300"/>
            </a:pPr>
            <a:r>
              <a:t>Rom 2:7  vida eterna a los que, perseverando en bien hacer, buscan gloria y honra e inmortalidad,</a:t>
            </a:r>
          </a:p>
          <a:p>
            <a:pPr>
              <a:defRPr sz="2300"/>
            </a:pPr>
          </a:p>
          <a:p>
            <a:pPr>
              <a:defRPr sz="2300"/>
            </a:pPr>
            <a:r>
              <a:t>LA PARÁBOLA DE LOS TALENTOS </a:t>
            </a:r>
          </a:p>
          <a:p>
            <a:pPr>
              <a:defRPr sz="2300"/>
            </a:pPr>
            <a:r>
              <a:t>Mateo 25:Mat 25:23  Su señor le dijo: Bien, buen siervo y fiel; sobre poco has sido fiel, sobre mucho te pondré; entra en el gozo de tu señor.</a:t>
            </a:r>
          </a:p>
          <a:p>
            <a:pPr>
              <a:defRPr sz="2300"/>
            </a:pPr>
            <a:r>
              <a:t>Mat 25:24  Pero llegando también el que había recibido un talento, dijo: Señor, te conocía que eres hombre duro, que siegas donde no sembraste y recoges donde no esparciste;</a:t>
            </a:r>
          </a:p>
          <a:p>
            <a:pPr>
              <a:defRPr sz="2300"/>
            </a:pPr>
            <a:r>
              <a:t>Mat 25:25  por lo cual tuve miedo, y fui y escondí tu talento en la tierra; aquí tienes lo que es tuyo.</a:t>
            </a:r>
          </a:p>
          <a:p>
            <a:pPr>
              <a:defRPr sz="2300"/>
            </a:pPr>
            <a:r>
              <a:t>Mat 25:26  Respondiendo su señor, le dijo: Siervo malo y negligente, sabías que siego donde no sembré, y que recojo donde no esparcí.</a:t>
            </a:r>
          </a:p>
          <a:p>
            <a:pPr>
              <a:defRPr sz="2300"/>
            </a:pPr>
            <a:r>
              <a:t>Mat 25:27  Por tanto, debías haber dado mi dinero a los banqueros, y al venir yo, hubiera recibido lo que es mío con los intereses.</a:t>
            </a:r>
          </a:p>
          <a:p>
            <a:pPr>
              <a:defRPr sz="2300"/>
            </a:pPr>
            <a:r>
              <a:t>Mat 25:28  Quitadle, pues, el talento, y dadlo al que tiene diez talentos.</a:t>
            </a:r>
          </a:p>
          <a:p>
            <a:pPr>
              <a:defRPr sz="2300"/>
            </a:pPr>
            <a:r>
              <a:t>Mat 25:29  Porque al que tiene, le será dado, y tendrá más; y al que no tiene, aun lo que tiene le será quitado.</a:t>
            </a:r>
          </a:p>
          <a:p>
            <a:pPr>
              <a:defRPr sz="2300"/>
            </a:pPr>
            <a:r>
              <a:t>Mat 25:30  Y al siervo inútil echadle en las tinieblas de afuera; allí será el lloro y el crujir de dientes</a:t>
            </a:r>
          </a:p>
          <a:p>
            <a:pPr>
              <a:defRPr sz="2300"/>
            </a:pPr>
          </a:p>
          <a:p>
            <a:pPr>
              <a:defRPr sz="2300"/>
            </a:pPr>
            <a:r>
              <a:t>1Co 15:58  Así que, hermanos míos amados, estad firmes y constantes, creciendo en la obra del Señor siempre, sabiendo que vuestro trabajo en el Señor no es en vano.</a:t>
            </a:r>
          </a:p>
          <a:p>
            <a:pPr>
              <a:defRPr sz="2300"/>
            </a:pPr>
          </a:p>
          <a:p>
            <a:pPr>
              <a:defRPr sz="2300"/>
            </a:pPr>
            <a:r>
              <a:t>Gál 6:7  No os engañéis; Dios no puede ser burlado: pues todo lo que el hombre sembrare, eso también segará.</a:t>
            </a:r>
          </a:p>
          <a:p>
            <a:pPr>
              <a:defRPr sz="2300"/>
            </a:pPr>
            <a:r>
              <a:t>Gál 6:8  Porque el que siembra para su carne, de la carne segará corrupción; mas el que siembra para el Espíritu, del Espíritu segará vida eterna.</a:t>
            </a:r>
          </a:p>
          <a:p>
            <a:pPr>
              <a:defRPr sz="2300"/>
            </a:pPr>
            <a:r>
              <a:t>Gál 6:9  No nos cansemos, pues, de hacer bien; porque a su tiempo segaremos, si no desmayamos</a:t>
            </a:r>
          </a:p>
        </p:txBody>
      </p:sp>
    </p:spTree>
  </p:cSld>
  <p:clrMapOvr>
    <a:masterClrMapping/>
  </p:clrMapOvr>
</p:notes>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itle" showMasterSp="1" showMasterPhAnim="1">
  <p:cSld name="Title Slide">
    <p:spTree>
      <p:nvGrpSpPr>
        <p:cNvPr id="1" name=""/>
        <p:cNvGrpSpPr/>
        <p:nvPr/>
      </p:nvGrpSpPr>
      <p:grpSpPr>
        <a:xfrm>
          <a:off x="0" y="0"/>
          <a:ext cx="0" cy="0"/>
          <a:chOff x="0" y="0"/>
          <a:chExt cx="0" cy="0"/>
        </a:xfrm>
      </p:grpSpPr>
      <p:sp>
        <p:nvSpPr>
          <p:cNvPr id="11" name="Title Text"/>
          <p:cNvSpPr txBox="1"/>
          <p:nvPr>
            <p:ph type="title"/>
          </p:nvPr>
        </p:nvSpPr>
        <p:spPr>
          <a:xfrm>
            <a:off x="685800" y="990600"/>
            <a:ext cx="7772400" cy="2609851"/>
          </a:xfrm>
          <a:prstGeom prst="rect">
            <a:avLst/>
          </a:prstGeom>
        </p:spPr>
        <p:txBody>
          <a:bodyPr/>
          <a:lstStyle>
            <a:lvl1pPr>
              <a:defRPr sz="5800">
                <a:effectLst>
                  <a:outerShdw sx="100000" sy="100000" kx="0" ky="0" algn="b" rotWithShape="0" blurRad="50800" dist="38100" dir="8220000">
                    <a:srgbClr val="000000">
                      <a:alpha val="40000"/>
                    </a:srgbClr>
                  </a:outerShdw>
                </a:effectLst>
              </a:defRPr>
            </a:lvl1pPr>
          </a:lstStyle>
          <a:p>
            <a:pPr/>
            <a:r>
              <a:t>Title Text</a:t>
            </a:r>
          </a:p>
        </p:txBody>
      </p:sp>
      <p:sp>
        <p:nvSpPr>
          <p:cNvPr id="12" name="Body Level One…"/>
          <p:cNvSpPr txBox="1"/>
          <p:nvPr>
            <p:ph type="body" sz="half" idx="1"/>
          </p:nvPr>
        </p:nvSpPr>
        <p:spPr>
          <a:xfrm>
            <a:off x="1371600" y="3657600"/>
            <a:ext cx="6400800" cy="1967090"/>
          </a:xfrm>
          <a:prstGeom prst="rect">
            <a:avLst/>
          </a:prstGeom>
        </p:spPr>
        <p:txBody>
          <a:bodyPr/>
          <a:lstStyle>
            <a:lvl1pPr indent="0" algn="ctr">
              <a:buClrTx/>
              <a:buSzTx/>
              <a:buNone/>
              <a:defRPr sz="3000">
                <a:solidFill>
                  <a:srgbClr val="795339"/>
                </a:solidFill>
              </a:defRPr>
            </a:lvl1pPr>
            <a:lvl2pPr marL="0" indent="457200" algn="ctr">
              <a:buClrTx/>
              <a:buSzTx/>
              <a:buNone/>
              <a:defRPr sz="3000">
                <a:solidFill>
                  <a:srgbClr val="795339"/>
                </a:solidFill>
              </a:defRPr>
            </a:lvl2pPr>
            <a:lvl3pPr marL="0" indent="914400" algn="ctr">
              <a:buClrTx/>
              <a:buSzTx/>
              <a:buNone/>
              <a:defRPr sz="3000">
                <a:solidFill>
                  <a:srgbClr val="795339"/>
                </a:solidFill>
              </a:defRPr>
            </a:lvl3pPr>
            <a:lvl4pPr marL="0" indent="1371600" algn="ctr">
              <a:buClrTx/>
              <a:buSzTx/>
              <a:buNone/>
              <a:defRPr sz="3000">
                <a:solidFill>
                  <a:srgbClr val="795339"/>
                </a:solidFill>
              </a:defRPr>
            </a:lvl4pPr>
            <a:lvl5pPr marL="0" indent="1828800" algn="ctr">
              <a:buClrTx/>
              <a:buSzTx/>
              <a:buNone/>
              <a:defRPr sz="3000">
                <a:solidFill>
                  <a:srgbClr val="795339"/>
                </a:solidFill>
              </a:defRPr>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nd Content">
    <p:spTree>
      <p:nvGrpSpPr>
        <p:cNvPr id="1" name=""/>
        <p:cNvGrpSpPr/>
        <p:nvPr/>
      </p:nvGrpSpPr>
      <p:grpSpPr>
        <a:xfrm>
          <a:off x="0" y="0"/>
          <a:ext cx="0" cy="0"/>
          <a:chOff x="0" y="0"/>
          <a:chExt cx="0" cy="0"/>
        </a:xfrm>
      </p:grpSpPr>
      <p:sp>
        <p:nvSpPr>
          <p:cNvPr id="20" name="Title Text"/>
          <p:cNvSpPr txBox="1"/>
          <p:nvPr>
            <p:ph type="title"/>
          </p:nvPr>
        </p:nvSpPr>
        <p:spPr>
          <a:prstGeom prst="rect">
            <a:avLst/>
          </a:prstGeom>
        </p:spPr>
        <p:txBody>
          <a:bodyPr/>
          <a:lstStyle/>
          <a:p>
            <a:pPr/>
            <a:r>
              <a:t>Title Text</a:t>
            </a:r>
          </a:p>
        </p:txBody>
      </p:sp>
      <p:sp>
        <p:nvSpPr>
          <p:cNvPr id="21"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2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Header">
    <p:spTree>
      <p:nvGrpSpPr>
        <p:cNvPr id="1" name=""/>
        <p:cNvGrpSpPr/>
        <p:nvPr/>
      </p:nvGrpSpPr>
      <p:grpSpPr>
        <a:xfrm>
          <a:off x="0" y="0"/>
          <a:ext cx="0" cy="0"/>
          <a:chOff x="0" y="0"/>
          <a:chExt cx="0" cy="0"/>
        </a:xfrm>
      </p:grpSpPr>
      <p:sp>
        <p:nvSpPr>
          <p:cNvPr id="29" name="Title Text"/>
          <p:cNvSpPr txBox="1"/>
          <p:nvPr>
            <p:ph type="title"/>
          </p:nvPr>
        </p:nvSpPr>
        <p:spPr>
          <a:xfrm>
            <a:off x="722312" y="2685390"/>
            <a:ext cx="7772401" cy="3112844"/>
          </a:xfrm>
          <a:prstGeom prst="rect">
            <a:avLst/>
          </a:prstGeom>
        </p:spPr>
        <p:txBody>
          <a:bodyPr anchor="t"/>
          <a:lstStyle>
            <a:lvl1pPr>
              <a:defRPr sz="6000"/>
            </a:lvl1pPr>
          </a:lstStyle>
          <a:p>
            <a:pPr/>
            <a:r>
              <a:t>Title Text</a:t>
            </a:r>
          </a:p>
        </p:txBody>
      </p:sp>
      <p:sp>
        <p:nvSpPr>
          <p:cNvPr id="30" name="Body Level One…"/>
          <p:cNvSpPr txBox="1"/>
          <p:nvPr>
            <p:ph type="body" sz="quarter" idx="1"/>
          </p:nvPr>
        </p:nvSpPr>
        <p:spPr>
          <a:xfrm>
            <a:off x="722312" y="1128931"/>
            <a:ext cx="7772401" cy="1509713"/>
          </a:xfrm>
          <a:prstGeom prst="rect">
            <a:avLst/>
          </a:prstGeom>
        </p:spPr>
        <p:txBody>
          <a:bodyPr anchor="b"/>
          <a:lstStyle>
            <a:lvl1pPr marL="274320" indent="-548640" algn="ctr">
              <a:buClrTx/>
              <a:buSzTx/>
              <a:buNone/>
              <a:defRPr sz="2400">
                <a:solidFill>
                  <a:srgbClr val="795339"/>
                </a:solidFill>
              </a:defRPr>
            </a:lvl1pPr>
            <a:lvl2pPr marL="274320" indent="54863" algn="ctr">
              <a:buClrTx/>
              <a:buSzTx/>
              <a:buNone/>
              <a:defRPr sz="2400">
                <a:solidFill>
                  <a:srgbClr val="795339"/>
                </a:solidFill>
              </a:defRPr>
            </a:lvl2pPr>
            <a:lvl3pPr marL="274320" indent="310896" algn="ctr">
              <a:buClrTx/>
              <a:buSzTx/>
              <a:buNone/>
              <a:defRPr sz="2400">
                <a:solidFill>
                  <a:srgbClr val="795339"/>
                </a:solidFill>
              </a:defRPr>
            </a:lvl3pPr>
            <a:lvl4pPr marL="274320" indent="566927" algn="ctr">
              <a:buClrTx/>
              <a:buSzTx/>
              <a:buNone/>
              <a:defRPr sz="2400">
                <a:solidFill>
                  <a:srgbClr val="795339"/>
                </a:solidFill>
              </a:defRPr>
            </a:lvl4pPr>
            <a:lvl5pPr marL="274320" indent="813816" algn="ctr">
              <a:buClrTx/>
              <a:buSzTx/>
              <a:buNone/>
              <a:defRPr sz="2400">
                <a:solidFill>
                  <a:srgbClr val="795339"/>
                </a:solidFill>
              </a:defRPr>
            </a:lvl5pPr>
          </a:lstStyle>
          <a:p>
            <a:pPr/>
            <a:r>
              <a:t>Body Level One</a:t>
            </a:r>
          </a:p>
          <a:p>
            <a:pPr lvl="1"/>
            <a:r>
              <a:t>Body Level Two</a:t>
            </a:r>
          </a:p>
          <a:p>
            <a:pPr lvl="2"/>
            <a:r>
              <a:t>Body Level Three</a:t>
            </a:r>
          </a:p>
          <a:p>
            <a:pPr lvl="3"/>
            <a:r>
              <a:t>Body Level Four</a:t>
            </a:r>
          </a:p>
          <a:p>
            <a:pPr lvl="4"/>
            <a:r>
              <a:t>Body Level Five</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wo Content">
    <p:spTree>
      <p:nvGrpSpPr>
        <p:cNvPr id="1" name=""/>
        <p:cNvGrpSpPr/>
        <p:nvPr/>
      </p:nvGrpSpPr>
      <p:grpSpPr>
        <a:xfrm>
          <a:off x="0" y="0"/>
          <a:ext cx="0" cy="0"/>
          <a:chOff x="0" y="0"/>
          <a:chExt cx="0" cy="0"/>
        </a:xfrm>
      </p:grpSpPr>
      <p:sp>
        <p:nvSpPr>
          <p:cNvPr id="38" name="Title Text"/>
          <p:cNvSpPr txBox="1"/>
          <p:nvPr>
            <p:ph type="title"/>
          </p:nvPr>
        </p:nvSpPr>
        <p:spPr>
          <a:prstGeom prst="rect">
            <a:avLst/>
          </a:prstGeom>
        </p:spPr>
        <p:txBody>
          <a:bodyPr/>
          <a:lstStyle/>
          <a:p>
            <a:pPr/>
            <a:r>
              <a:t>Title Text</a:t>
            </a:r>
          </a:p>
        </p:txBody>
      </p:sp>
      <p:sp>
        <p:nvSpPr>
          <p:cNvPr id="39" name="Body Level One…"/>
          <p:cNvSpPr txBox="1"/>
          <p:nvPr>
            <p:ph type="body" sz="half" idx="1"/>
          </p:nvPr>
        </p:nvSpPr>
        <p:spPr>
          <a:xfrm>
            <a:off x="457200" y="1600200"/>
            <a:ext cx="4038600" cy="4525963"/>
          </a:xfrm>
          <a:prstGeom prst="rect">
            <a:avLst/>
          </a:prstGeom>
        </p:spPr>
        <p:txBody>
          <a:bodyPr/>
          <a:lstStyle>
            <a:lvl2pPr marL="595883" indent="-266700"/>
          </a:lstStyle>
          <a:p>
            <a:pPr/>
            <a:r>
              <a:t>Body Level One</a:t>
            </a:r>
          </a:p>
          <a:p>
            <a:pPr lvl="1"/>
            <a:r>
              <a:t>Body Level Two</a:t>
            </a:r>
          </a:p>
          <a:p>
            <a:pPr lvl="2"/>
            <a:r>
              <a:t>Body Level Three</a:t>
            </a:r>
          </a:p>
          <a:p>
            <a:pPr lvl="3"/>
            <a:r>
              <a:t>Body Level Four</a:t>
            </a:r>
          </a:p>
          <a:p>
            <a:pPr lvl="4"/>
            <a:r>
              <a:t>Body Level Five</a:t>
            </a:r>
          </a:p>
        </p:txBody>
      </p:sp>
      <p:sp>
        <p:nvSpPr>
          <p:cNvPr id="4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mparison">
    <p:spTree>
      <p:nvGrpSpPr>
        <p:cNvPr id="1" name=""/>
        <p:cNvGrpSpPr/>
        <p:nvPr/>
      </p:nvGrpSpPr>
      <p:grpSpPr>
        <a:xfrm>
          <a:off x="0" y="0"/>
          <a:ext cx="0" cy="0"/>
          <a:chOff x="0" y="0"/>
          <a:chExt cx="0" cy="0"/>
        </a:xfrm>
      </p:grpSpPr>
      <p:sp>
        <p:nvSpPr>
          <p:cNvPr id="47" name="Title Text"/>
          <p:cNvSpPr txBox="1"/>
          <p:nvPr>
            <p:ph type="title"/>
          </p:nvPr>
        </p:nvSpPr>
        <p:spPr>
          <a:prstGeom prst="rect">
            <a:avLst/>
          </a:prstGeom>
        </p:spPr>
        <p:txBody>
          <a:bodyPr/>
          <a:lstStyle>
            <a:lvl1pPr algn="l"/>
          </a:lstStyle>
          <a:p>
            <a:pPr/>
            <a:r>
              <a:t>Title Text</a:t>
            </a:r>
          </a:p>
        </p:txBody>
      </p:sp>
      <p:sp>
        <p:nvSpPr>
          <p:cNvPr id="48" name="Body Level One…"/>
          <p:cNvSpPr txBox="1"/>
          <p:nvPr>
            <p:ph type="body" sz="quarter" idx="1"/>
          </p:nvPr>
        </p:nvSpPr>
        <p:spPr>
          <a:xfrm>
            <a:off x="457200" y="1535112"/>
            <a:ext cx="4040188" cy="639763"/>
          </a:xfrm>
          <a:prstGeom prst="rect">
            <a:avLst/>
          </a:prstGeom>
        </p:spPr>
        <p:txBody>
          <a:bodyPr anchor="b"/>
          <a:lstStyle>
            <a:lvl1pPr indent="0">
              <a:buClrTx/>
              <a:buSzTx/>
              <a:buNone/>
              <a:defRPr b="1" cap="all" sz="2200"/>
            </a:lvl1pPr>
            <a:lvl2pPr marL="0" indent="457200">
              <a:buClrTx/>
              <a:buSzTx/>
              <a:buNone/>
              <a:defRPr b="1" cap="all" sz="2200"/>
            </a:lvl2pPr>
            <a:lvl3pPr marL="0" indent="914400">
              <a:buClrTx/>
              <a:buSzTx/>
              <a:buNone/>
              <a:defRPr b="1" cap="all" sz="2200"/>
            </a:lvl3pPr>
            <a:lvl4pPr marL="0" indent="1371600">
              <a:buClrTx/>
              <a:buSzTx/>
              <a:buNone/>
              <a:defRPr b="1" cap="all" sz="2200"/>
            </a:lvl4pPr>
            <a:lvl5pPr marL="0" indent="1828800">
              <a:buClrTx/>
              <a:buSzTx/>
              <a:buNone/>
              <a:defRPr b="1" cap="all" sz="2200"/>
            </a:lvl5pPr>
          </a:lstStyle>
          <a:p>
            <a:pPr/>
            <a:r>
              <a:t>Body Level One</a:t>
            </a:r>
          </a:p>
          <a:p>
            <a:pPr lvl="1"/>
            <a:r>
              <a:t>Body Level Two</a:t>
            </a:r>
          </a:p>
          <a:p>
            <a:pPr lvl="2"/>
            <a:r>
              <a:t>Body Level Three</a:t>
            </a:r>
          </a:p>
          <a:p>
            <a:pPr lvl="3"/>
            <a:r>
              <a:t>Body Level Four</a:t>
            </a:r>
          </a:p>
          <a:p>
            <a:pPr lvl="4"/>
            <a:r>
              <a:t>Body Level Five</a:t>
            </a:r>
          </a:p>
        </p:txBody>
      </p:sp>
      <p:sp>
        <p:nvSpPr>
          <p:cNvPr id="49" name="Rectangle 4"/>
          <p:cNvSpPr/>
          <p:nvPr>
            <p:ph type="body" sz="quarter" idx="21"/>
          </p:nvPr>
        </p:nvSpPr>
        <p:spPr>
          <a:xfrm>
            <a:off x="4645025" y="1535112"/>
            <a:ext cx="4041775" cy="639763"/>
          </a:xfrm>
          <a:prstGeom prst="rect">
            <a:avLst/>
          </a:prstGeom>
        </p:spPr>
        <p:txBody>
          <a:bodyPr anchor="b"/>
          <a:lstStyle/>
          <a:p>
            <a:pPr indent="0">
              <a:buClrTx/>
              <a:buSzTx/>
              <a:buNone/>
              <a:defRPr b="1" cap="all" sz="2200"/>
            </a:pPr>
          </a:p>
        </p:txBody>
      </p:sp>
      <p:sp>
        <p:nvSpPr>
          <p:cNvPr id="5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57" name="Title Text"/>
          <p:cNvSpPr txBox="1"/>
          <p:nvPr>
            <p:ph type="title"/>
          </p:nvPr>
        </p:nvSpPr>
        <p:spPr>
          <a:prstGeom prst="rect">
            <a:avLst/>
          </a:prstGeom>
        </p:spPr>
        <p:txBody>
          <a:bodyPr/>
          <a:lstStyle/>
          <a:p>
            <a:pPr/>
            <a:r>
              <a:t>Title Text</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6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Content with Caption">
    <p:spTree>
      <p:nvGrpSpPr>
        <p:cNvPr id="1" name=""/>
        <p:cNvGrpSpPr/>
        <p:nvPr/>
      </p:nvGrpSpPr>
      <p:grpSpPr>
        <a:xfrm>
          <a:off x="0" y="0"/>
          <a:ext cx="0" cy="0"/>
          <a:chOff x="0" y="0"/>
          <a:chExt cx="0" cy="0"/>
        </a:xfrm>
      </p:grpSpPr>
      <p:sp>
        <p:nvSpPr>
          <p:cNvPr id="72" name="Title Text"/>
          <p:cNvSpPr txBox="1"/>
          <p:nvPr>
            <p:ph type="title"/>
          </p:nvPr>
        </p:nvSpPr>
        <p:spPr>
          <a:xfrm>
            <a:off x="457200" y="273050"/>
            <a:ext cx="3008314" cy="1162050"/>
          </a:xfrm>
          <a:prstGeom prst="rect">
            <a:avLst/>
          </a:prstGeom>
        </p:spPr>
        <p:txBody>
          <a:bodyPr/>
          <a:lstStyle>
            <a:lvl1pPr>
              <a:defRPr sz="2400">
                <a:solidFill>
                  <a:srgbClr val="795339"/>
                </a:solidFill>
                <a:effectLst>
                  <a:outerShdw sx="100000" sy="100000" kx="0" ky="0" algn="b" rotWithShape="0" blurRad="38100" dist="25400" dir="8220000">
                    <a:srgbClr val="000000">
                      <a:alpha val="35000"/>
                    </a:srgbClr>
                  </a:outerShdw>
                </a:effectLst>
              </a:defRPr>
            </a:lvl1pPr>
          </a:lstStyle>
          <a:p>
            <a:pPr/>
            <a:r>
              <a:t>Title Text</a:t>
            </a:r>
          </a:p>
        </p:txBody>
      </p:sp>
      <p:sp>
        <p:nvSpPr>
          <p:cNvPr id="73" name="Body Level One…"/>
          <p:cNvSpPr txBox="1"/>
          <p:nvPr>
            <p:ph type="body" idx="1"/>
          </p:nvPr>
        </p:nvSpPr>
        <p:spPr>
          <a:xfrm>
            <a:off x="3575050" y="273050"/>
            <a:ext cx="5111750" cy="5853113"/>
          </a:xfrm>
          <a:prstGeom prst="rect">
            <a:avLst/>
          </a:prstGeom>
        </p:spPr>
        <p:txBody>
          <a:bodyPr/>
          <a:lstStyle>
            <a:lvl1pPr>
              <a:defRPr sz="3200"/>
            </a:lvl1pPr>
            <a:lvl2pPr marL="590441" indent="-261257">
              <a:defRPr sz="3200"/>
            </a:lvl2pPr>
            <a:lvl3pPr marL="890016" indent="-304800">
              <a:defRPr sz="3200"/>
            </a:lvl3pPr>
            <a:lvl4pPr marL="1207007" indent="-365759">
              <a:defRPr sz="3200"/>
            </a:lvl4pPr>
            <a:lvl5pPr marL="1453895" indent="-365759">
              <a:defRPr sz="3200"/>
            </a:lvl5pPr>
          </a:lstStyle>
          <a:p>
            <a:pPr/>
            <a:r>
              <a:t>Body Level One</a:t>
            </a:r>
          </a:p>
          <a:p>
            <a:pPr lvl="1"/>
            <a:r>
              <a:t>Body Level Two</a:t>
            </a:r>
          </a:p>
          <a:p>
            <a:pPr lvl="2"/>
            <a:r>
              <a:t>Body Level Three</a:t>
            </a:r>
          </a:p>
          <a:p>
            <a:pPr lvl="3"/>
            <a:r>
              <a:t>Body Level Four</a:t>
            </a:r>
          </a:p>
          <a:p>
            <a:pPr lvl="4"/>
            <a:r>
              <a:t>Body Level Five</a:t>
            </a:r>
          </a:p>
        </p:txBody>
      </p:sp>
      <p:sp>
        <p:nvSpPr>
          <p:cNvPr id="74" name="Rectangle 3"/>
          <p:cNvSpPr/>
          <p:nvPr>
            <p:ph type="body" sz="half" idx="21"/>
          </p:nvPr>
        </p:nvSpPr>
        <p:spPr>
          <a:xfrm>
            <a:off x="457199" y="1435100"/>
            <a:ext cx="3008315" cy="4691063"/>
          </a:xfrm>
          <a:prstGeom prst="rect">
            <a:avLst/>
          </a:prstGeom>
        </p:spPr>
        <p:txBody>
          <a:bodyPr/>
          <a:lstStyle/>
          <a:p>
            <a:pPr indent="0" algn="ctr">
              <a:buClrTx/>
              <a:buSzTx/>
              <a:buNone/>
              <a:defRPr sz="1400"/>
            </a:pPr>
          </a:p>
        </p:txBody>
      </p:sp>
      <p:sp>
        <p:nvSpPr>
          <p:cNvPr id="7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icture with Caption">
    <p:spTree>
      <p:nvGrpSpPr>
        <p:cNvPr id="1" name=""/>
        <p:cNvGrpSpPr/>
        <p:nvPr/>
      </p:nvGrpSpPr>
      <p:grpSpPr>
        <a:xfrm>
          <a:off x="0" y="0"/>
          <a:ext cx="0" cy="0"/>
          <a:chOff x="0" y="0"/>
          <a:chExt cx="0" cy="0"/>
        </a:xfrm>
      </p:grpSpPr>
      <p:sp>
        <p:nvSpPr>
          <p:cNvPr id="82" name="Rectangle 7"/>
          <p:cNvSpPr/>
          <p:nvPr/>
        </p:nvSpPr>
        <p:spPr>
          <a:xfrm>
            <a:off x="727728" y="1062636"/>
            <a:ext cx="4599434" cy="3977642"/>
          </a:xfrm>
          <a:prstGeom prst="rect">
            <a:avLst/>
          </a:prstGeom>
          <a:solidFill>
            <a:srgbClr val="332318"/>
          </a:solidFill>
          <a:ln w="12700">
            <a:miter lim="400000"/>
          </a:ln>
          <a:effectLst>
            <a:outerShdw sx="100000" sy="100000" kx="0" ky="0" algn="b" rotWithShape="0" blurRad="63500" dist="25400" dir="7200000">
              <a:srgbClr val="000000">
                <a:alpha val="45000"/>
              </a:srgbClr>
            </a:outerShdw>
          </a:effectLst>
        </p:spPr>
        <p:txBody>
          <a:bodyPr lIns="45719" rIns="45719" anchor="ctr"/>
          <a:lstStyle/>
          <a:p>
            <a:pPr marL="274320" indent="-274320">
              <a:defRPr sz="2000">
                <a:solidFill>
                  <a:srgbClr val="FFFFFF"/>
                </a:solidFill>
              </a:defRPr>
            </a:pPr>
          </a:p>
        </p:txBody>
      </p:sp>
      <p:sp>
        <p:nvSpPr>
          <p:cNvPr id="83" name="Title Text"/>
          <p:cNvSpPr txBox="1"/>
          <p:nvPr>
            <p:ph type="title"/>
          </p:nvPr>
        </p:nvSpPr>
        <p:spPr>
          <a:xfrm>
            <a:off x="5514535" y="4343400"/>
            <a:ext cx="3048001" cy="709858"/>
          </a:xfrm>
          <a:prstGeom prst="rect">
            <a:avLst/>
          </a:prstGeom>
        </p:spPr>
        <p:txBody>
          <a:bodyPr anchor="t"/>
          <a:lstStyle>
            <a:lvl1pPr algn="l">
              <a:defRPr sz="2200">
                <a:solidFill>
                  <a:srgbClr val="795339"/>
                </a:solidFill>
                <a:effectLst>
                  <a:outerShdw sx="100000" sy="100000" kx="0" ky="0" algn="b" rotWithShape="0" blurRad="38100" dist="25400" dir="8220000">
                    <a:srgbClr val="000000">
                      <a:alpha val="35000"/>
                    </a:srgbClr>
                  </a:outerShdw>
                </a:effectLst>
              </a:defRPr>
            </a:lvl1pPr>
          </a:lstStyle>
          <a:p>
            <a:pPr/>
            <a:r>
              <a:t>Title Text</a:t>
            </a:r>
          </a:p>
        </p:txBody>
      </p:sp>
      <p:sp>
        <p:nvSpPr>
          <p:cNvPr id="84" name="Rectangle 3"/>
          <p:cNvSpPr/>
          <p:nvPr>
            <p:ph type="pic" sz="half" idx="21"/>
          </p:nvPr>
        </p:nvSpPr>
        <p:spPr>
          <a:xfrm>
            <a:off x="739645" y="1222656"/>
            <a:ext cx="4575601" cy="3657601"/>
          </a:xfrm>
          <a:prstGeom prst="rect">
            <a:avLst/>
          </a:prstGeom>
        </p:spPr>
        <p:txBody>
          <a:bodyPr lIns="91439" rIns="91439">
            <a:noAutofit/>
          </a:bodyPr>
          <a:lstStyle/>
          <a:p>
            <a:pPr/>
          </a:p>
        </p:txBody>
      </p:sp>
      <p:sp>
        <p:nvSpPr>
          <p:cNvPr id="85" name="Body Level One…"/>
          <p:cNvSpPr txBox="1"/>
          <p:nvPr>
            <p:ph type="body" sz="quarter" idx="1"/>
          </p:nvPr>
        </p:nvSpPr>
        <p:spPr>
          <a:xfrm>
            <a:off x="5514535" y="1371600"/>
            <a:ext cx="3044953" cy="2930087"/>
          </a:xfrm>
          <a:prstGeom prst="rect">
            <a:avLst/>
          </a:prstGeom>
        </p:spPr>
        <p:txBody>
          <a:bodyPr lIns="0" tIns="0" rIns="0" bIns="0" anchor="b"/>
          <a:lstStyle>
            <a:lvl1pPr indent="0">
              <a:buClrTx/>
              <a:buSzTx/>
              <a:buNone/>
              <a:defRPr sz="1300">
                <a:solidFill>
                  <a:srgbClr val="414141"/>
                </a:solidFill>
              </a:defRPr>
            </a:lvl1pPr>
            <a:lvl2pPr marL="0" indent="347662">
              <a:buClrTx/>
              <a:buSzTx/>
              <a:buNone/>
              <a:defRPr sz="1300">
                <a:solidFill>
                  <a:srgbClr val="414141"/>
                </a:solidFill>
              </a:defRPr>
            </a:lvl2pPr>
            <a:lvl3pPr marL="0" indent="796925">
              <a:buClrTx/>
              <a:buSzTx/>
              <a:buNone/>
              <a:defRPr sz="1300">
                <a:solidFill>
                  <a:srgbClr val="414141"/>
                </a:solidFill>
              </a:defRPr>
            </a:lvl3pPr>
            <a:lvl4pPr marL="0" indent="1203325">
              <a:buClrTx/>
              <a:buSzTx/>
              <a:buNone/>
              <a:defRPr sz="1300">
                <a:solidFill>
                  <a:srgbClr val="414141"/>
                </a:solidFill>
              </a:defRPr>
            </a:lvl4pPr>
            <a:lvl5pPr marL="0" indent="1593850">
              <a:buClrTx/>
              <a:buSzTx/>
              <a:buNone/>
              <a:defRPr sz="1300">
                <a:solidFill>
                  <a:srgbClr val="414141"/>
                </a:solidFill>
              </a:defRPr>
            </a:lvl5pPr>
          </a:lstStyle>
          <a:p>
            <a:pPr/>
            <a:r>
              <a:t>Body Level One</a:t>
            </a:r>
          </a:p>
          <a:p>
            <a:pPr lvl="1"/>
            <a:r>
              <a:t>Body Level Two</a:t>
            </a:r>
          </a:p>
          <a:p>
            <a:pPr lvl="2"/>
            <a:r>
              <a:t>Body Level Three</a:t>
            </a:r>
          </a:p>
          <a:p>
            <a:pPr lvl="3"/>
            <a:r>
              <a:t>Body Level Four</a:t>
            </a:r>
          </a:p>
          <a:p>
            <a:pPr lvl="4"/>
            <a:r>
              <a:t>Body Level Five</a:t>
            </a: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gradFill flip="none" rotWithShape="1">
          <a:gsLst>
            <a:gs pos="0">
              <a:srgbClr val="FFF7E8"/>
            </a:gs>
            <a:gs pos="100000">
              <a:srgbClr val="C1A777"/>
            </a:gs>
          </a:gsLst>
          <a:path path="circle">
            <a:fillToRect l="50000" t="50000" r="50000" b="50000"/>
          </a:path>
        </a:gradFill>
      </p:bgPr>
    </p:bg>
    <p:spTree>
      <p:nvGrpSpPr>
        <p:cNvPr id="1" name=""/>
        <p:cNvGrpSpPr/>
        <p:nvPr/>
      </p:nvGrpSpPr>
      <p:grpSpPr>
        <a:xfrm>
          <a:off x="0" y="0"/>
          <a:ext cx="0" cy="0"/>
          <a:chOff x="0" y="0"/>
          <a:chExt cx="0" cy="0"/>
        </a:xfrm>
      </p:grpSpPr>
      <p:sp>
        <p:nvSpPr>
          <p:cNvPr id="2" name="Title Text"/>
          <p:cNvSpPr txBox="1"/>
          <p:nvPr>
            <p:ph type="title"/>
          </p:nvPr>
        </p:nvSpPr>
        <p:spPr>
          <a:xfrm>
            <a:off x="457200" y="304800"/>
            <a:ext cx="8229600" cy="1143000"/>
          </a:xfrm>
          <a:prstGeom prst="rect">
            <a:avLst/>
          </a:prstGeom>
          <a:ln w="12700">
            <a:miter lim="400000"/>
          </a:ln>
          <a:extLst>
            <a:ext uri="{C572A759-6A51-4108-AA02-DFA0A04FC94B}">
              <ma14:wrappingTextBoxFlag xmlns:ma14="http://schemas.microsoft.com/office/mac/drawingml/2011/main" val="1"/>
            </a:ext>
          </a:extLst>
        </p:spPr>
        <p:txBody>
          <a:bodyPr lIns="45719" rIns="45719" anchor="b">
            <a:normAutofit fontScale="100000" lnSpcReduction="0"/>
          </a:bodyPr>
          <a:lstStyle/>
          <a:p>
            <a:pPr/>
            <a:r>
              <a:t>Title Text</a:t>
            </a:r>
          </a:p>
        </p:txBody>
      </p:sp>
      <p:sp>
        <p:nvSpPr>
          <p:cNvPr id="3" name="Body Level One…"/>
          <p:cNvSpPr txBox="1"/>
          <p:nvPr>
            <p:ph type="body" idx="1"/>
          </p:nvPr>
        </p:nvSpPr>
        <p:spPr>
          <a:xfrm>
            <a:off x="457200" y="1600200"/>
            <a:ext cx="8229600" cy="4525963"/>
          </a:xfrm>
          <a:prstGeom prst="rect">
            <a:avLst/>
          </a:prstGeom>
          <a:ln w="12700">
            <a:miter lim="400000"/>
          </a:ln>
          <a:extLst>
            <a:ext uri="{C572A759-6A51-4108-AA02-DFA0A04FC94B}">
              <ma14:wrappingTextBoxFlag xmlns:ma14="http://schemas.microsoft.com/office/mac/drawingml/2011/main" val="1"/>
            </a:ext>
          </a:extLst>
        </p:spPr>
        <p:txBody>
          <a:bodyPr lIns="45719" rIns="45719">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8422818" y="6452235"/>
            <a:ext cx="263983" cy="269241"/>
          </a:xfrm>
          <a:prstGeom prst="rect">
            <a:avLst/>
          </a:prstGeom>
          <a:ln w="12700">
            <a:miter lim="400000"/>
          </a:ln>
        </p:spPr>
        <p:txBody>
          <a:bodyPr wrap="none" lIns="45719" rIns="45719" anchor="b">
            <a:spAutoFit/>
          </a:bodyPr>
          <a:lstStyle>
            <a:lvl1pPr algn="r">
              <a:defRPr sz="1200">
                <a:solidFill>
                  <a:srgbClr val="795339"/>
                </a:solidFill>
              </a:defRPr>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Lst>
  <p:transition xmlns:p14="http://schemas.microsoft.com/office/powerpoint/2010/main" spd="med" advClick="1"/>
  <p:txStyles>
    <p:titleStyle>
      <a:lvl1pPr marL="0" marR="0" indent="0" algn="ctr" defTabSz="914400" rtl="0" latinLnBrk="0">
        <a:lnSpc>
          <a:spcPct val="100000"/>
        </a:lnSpc>
        <a:spcBef>
          <a:spcPts val="0"/>
        </a:spcBef>
        <a:spcAft>
          <a:spcPts val="0"/>
        </a:spcAft>
        <a:buClrTx/>
        <a:buSzTx/>
        <a:buFontTx/>
        <a:buNone/>
        <a:tabLst/>
        <a:defRPr b="1" baseline="0" cap="none" i="0" spc="0" strike="noStrike" sz="4800" u="none">
          <a:solidFill>
            <a:srgbClr val="7F4A26"/>
          </a:solidFill>
          <a:effectLst>
            <a:outerShdw sx="100000" sy="100000" kx="0" ky="0" algn="b" rotWithShape="0" blurRad="63500" dist="38100" dir="8220000">
              <a:srgbClr val="000000">
                <a:alpha val="30000"/>
              </a:srgbClr>
            </a:outerShdw>
          </a:effectLst>
          <a:uFillTx/>
          <a:latin typeface="Candara"/>
          <a:ea typeface="Candara"/>
          <a:cs typeface="Candara"/>
          <a:sym typeface="Candara"/>
        </a:defRPr>
      </a:lvl1pPr>
      <a:lvl2pPr marL="0" marR="0" indent="0" algn="ctr" defTabSz="914400" rtl="0" latinLnBrk="0">
        <a:lnSpc>
          <a:spcPct val="100000"/>
        </a:lnSpc>
        <a:spcBef>
          <a:spcPts val="0"/>
        </a:spcBef>
        <a:spcAft>
          <a:spcPts val="0"/>
        </a:spcAft>
        <a:buClrTx/>
        <a:buSzTx/>
        <a:buFontTx/>
        <a:buNone/>
        <a:tabLst/>
        <a:defRPr b="1" baseline="0" cap="none" i="0" spc="0" strike="noStrike" sz="4800" u="none">
          <a:solidFill>
            <a:srgbClr val="7F4A26"/>
          </a:solidFill>
          <a:effectLst>
            <a:outerShdw sx="100000" sy="100000" kx="0" ky="0" algn="b" rotWithShape="0" blurRad="63500" dist="38100" dir="8220000">
              <a:srgbClr val="000000">
                <a:alpha val="30000"/>
              </a:srgbClr>
            </a:outerShdw>
          </a:effectLst>
          <a:uFillTx/>
          <a:latin typeface="Candara"/>
          <a:ea typeface="Candara"/>
          <a:cs typeface="Candara"/>
          <a:sym typeface="Candara"/>
        </a:defRPr>
      </a:lvl2pPr>
      <a:lvl3pPr marL="0" marR="0" indent="0" algn="ctr" defTabSz="914400" rtl="0" latinLnBrk="0">
        <a:lnSpc>
          <a:spcPct val="100000"/>
        </a:lnSpc>
        <a:spcBef>
          <a:spcPts val="0"/>
        </a:spcBef>
        <a:spcAft>
          <a:spcPts val="0"/>
        </a:spcAft>
        <a:buClrTx/>
        <a:buSzTx/>
        <a:buFontTx/>
        <a:buNone/>
        <a:tabLst/>
        <a:defRPr b="1" baseline="0" cap="none" i="0" spc="0" strike="noStrike" sz="4800" u="none">
          <a:solidFill>
            <a:srgbClr val="7F4A26"/>
          </a:solidFill>
          <a:effectLst>
            <a:outerShdw sx="100000" sy="100000" kx="0" ky="0" algn="b" rotWithShape="0" blurRad="63500" dist="38100" dir="8220000">
              <a:srgbClr val="000000">
                <a:alpha val="30000"/>
              </a:srgbClr>
            </a:outerShdw>
          </a:effectLst>
          <a:uFillTx/>
          <a:latin typeface="Candara"/>
          <a:ea typeface="Candara"/>
          <a:cs typeface="Candara"/>
          <a:sym typeface="Candara"/>
        </a:defRPr>
      </a:lvl3pPr>
      <a:lvl4pPr marL="0" marR="0" indent="0" algn="ctr" defTabSz="914400" rtl="0" latinLnBrk="0">
        <a:lnSpc>
          <a:spcPct val="100000"/>
        </a:lnSpc>
        <a:spcBef>
          <a:spcPts val="0"/>
        </a:spcBef>
        <a:spcAft>
          <a:spcPts val="0"/>
        </a:spcAft>
        <a:buClrTx/>
        <a:buSzTx/>
        <a:buFontTx/>
        <a:buNone/>
        <a:tabLst/>
        <a:defRPr b="1" baseline="0" cap="none" i="0" spc="0" strike="noStrike" sz="4800" u="none">
          <a:solidFill>
            <a:srgbClr val="7F4A26"/>
          </a:solidFill>
          <a:effectLst>
            <a:outerShdw sx="100000" sy="100000" kx="0" ky="0" algn="b" rotWithShape="0" blurRad="63500" dist="38100" dir="8220000">
              <a:srgbClr val="000000">
                <a:alpha val="30000"/>
              </a:srgbClr>
            </a:outerShdw>
          </a:effectLst>
          <a:uFillTx/>
          <a:latin typeface="Candara"/>
          <a:ea typeface="Candara"/>
          <a:cs typeface="Candara"/>
          <a:sym typeface="Candara"/>
        </a:defRPr>
      </a:lvl4pPr>
      <a:lvl5pPr marL="0" marR="0" indent="0" algn="ctr" defTabSz="914400" rtl="0" latinLnBrk="0">
        <a:lnSpc>
          <a:spcPct val="100000"/>
        </a:lnSpc>
        <a:spcBef>
          <a:spcPts val="0"/>
        </a:spcBef>
        <a:spcAft>
          <a:spcPts val="0"/>
        </a:spcAft>
        <a:buClrTx/>
        <a:buSzTx/>
        <a:buFontTx/>
        <a:buNone/>
        <a:tabLst/>
        <a:defRPr b="1" baseline="0" cap="none" i="0" spc="0" strike="noStrike" sz="4800" u="none">
          <a:solidFill>
            <a:srgbClr val="7F4A26"/>
          </a:solidFill>
          <a:effectLst>
            <a:outerShdw sx="100000" sy="100000" kx="0" ky="0" algn="b" rotWithShape="0" blurRad="63500" dist="38100" dir="8220000">
              <a:srgbClr val="000000">
                <a:alpha val="30000"/>
              </a:srgbClr>
            </a:outerShdw>
          </a:effectLst>
          <a:uFillTx/>
          <a:latin typeface="Candara"/>
          <a:ea typeface="Candara"/>
          <a:cs typeface="Candara"/>
          <a:sym typeface="Candara"/>
        </a:defRPr>
      </a:lvl5pPr>
      <a:lvl6pPr marL="0" marR="0" indent="0" algn="ctr" defTabSz="914400" rtl="0" latinLnBrk="0">
        <a:lnSpc>
          <a:spcPct val="100000"/>
        </a:lnSpc>
        <a:spcBef>
          <a:spcPts val="0"/>
        </a:spcBef>
        <a:spcAft>
          <a:spcPts val="0"/>
        </a:spcAft>
        <a:buClrTx/>
        <a:buSzTx/>
        <a:buFontTx/>
        <a:buNone/>
        <a:tabLst/>
        <a:defRPr b="1" baseline="0" cap="none" i="0" spc="0" strike="noStrike" sz="4800" u="none">
          <a:solidFill>
            <a:srgbClr val="7F4A26"/>
          </a:solidFill>
          <a:effectLst>
            <a:outerShdw sx="100000" sy="100000" kx="0" ky="0" algn="b" rotWithShape="0" blurRad="63500" dist="38100" dir="8220000">
              <a:srgbClr val="000000">
                <a:alpha val="30000"/>
              </a:srgbClr>
            </a:outerShdw>
          </a:effectLst>
          <a:uFillTx/>
          <a:latin typeface="Candara"/>
          <a:ea typeface="Candara"/>
          <a:cs typeface="Candara"/>
          <a:sym typeface="Candara"/>
        </a:defRPr>
      </a:lvl6pPr>
      <a:lvl7pPr marL="0" marR="0" indent="0" algn="ctr" defTabSz="914400" rtl="0" latinLnBrk="0">
        <a:lnSpc>
          <a:spcPct val="100000"/>
        </a:lnSpc>
        <a:spcBef>
          <a:spcPts val="0"/>
        </a:spcBef>
        <a:spcAft>
          <a:spcPts val="0"/>
        </a:spcAft>
        <a:buClrTx/>
        <a:buSzTx/>
        <a:buFontTx/>
        <a:buNone/>
        <a:tabLst/>
        <a:defRPr b="1" baseline="0" cap="none" i="0" spc="0" strike="noStrike" sz="4800" u="none">
          <a:solidFill>
            <a:srgbClr val="7F4A26"/>
          </a:solidFill>
          <a:effectLst>
            <a:outerShdw sx="100000" sy="100000" kx="0" ky="0" algn="b" rotWithShape="0" blurRad="63500" dist="38100" dir="8220000">
              <a:srgbClr val="000000">
                <a:alpha val="30000"/>
              </a:srgbClr>
            </a:outerShdw>
          </a:effectLst>
          <a:uFillTx/>
          <a:latin typeface="Candara"/>
          <a:ea typeface="Candara"/>
          <a:cs typeface="Candara"/>
          <a:sym typeface="Candara"/>
        </a:defRPr>
      </a:lvl7pPr>
      <a:lvl8pPr marL="0" marR="0" indent="0" algn="ctr" defTabSz="914400" rtl="0" latinLnBrk="0">
        <a:lnSpc>
          <a:spcPct val="100000"/>
        </a:lnSpc>
        <a:spcBef>
          <a:spcPts val="0"/>
        </a:spcBef>
        <a:spcAft>
          <a:spcPts val="0"/>
        </a:spcAft>
        <a:buClrTx/>
        <a:buSzTx/>
        <a:buFontTx/>
        <a:buNone/>
        <a:tabLst/>
        <a:defRPr b="1" baseline="0" cap="none" i="0" spc="0" strike="noStrike" sz="4800" u="none">
          <a:solidFill>
            <a:srgbClr val="7F4A26"/>
          </a:solidFill>
          <a:effectLst>
            <a:outerShdw sx="100000" sy="100000" kx="0" ky="0" algn="b" rotWithShape="0" blurRad="63500" dist="38100" dir="8220000">
              <a:srgbClr val="000000">
                <a:alpha val="30000"/>
              </a:srgbClr>
            </a:outerShdw>
          </a:effectLst>
          <a:uFillTx/>
          <a:latin typeface="Candara"/>
          <a:ea typeface="Candara"/>
          <a:cs typeface="Candara"/>
          <a:sym typeface="Candara"/>
        </a:defRPr>
      </a:lvl8pPr>
      <a:lvl9pPr marL="0" marR="0" indent="0" algn="ctr" defTabSz="914400" rtl="0" latinLnBrk="0">
        <a:lnSpc>
          <a:spcPct val="100000"/>
        </a:lnSpc>
        <a:spcBef>
          <a:spcPts val="0"/>
        </a:spcBef>
        <a:spcAft>
          <a:spcPts val="0"/>
        </a:spcAft>
        <a:buClrTx/>
        <a:buSzTx/>
        <a:buFontTx/>
        <a:buNone/>
        <a:tabLst/>
        <a:defRPr b="1" baseline="0" cap="none" i="0" spc="0" strike="noStrike" sz="4800" u="none">
          <a:solidFill>
            <a:srgbClr val="7F4A26"/>
          </a:solidFill>
          <a:effectLst>
            <a:outerShdw sx="100000" sy="100000" kx="0" ky="0" algn="b" rotWithShape="0" blurRad="63500" dist="38100" dir="8220000">
              <a:srgbClr val="000000">
                <a:alpha val="30000"/>
              </a:srgbClr>
            </a:outerShdw>
          </a:effectLst>
          <a:uFillTx/>
          <a:latin typeface="Candara"/>
          <a:ea typeface="Candara"/>
          <a:cs typeface="Candara"/>
          <a:sym typeface="Candara"/>
        </a:defRPr>
      </a:lvl9pPr>
    </p:titleStyle>
    <p:bodyStyle>
      <a:lvl1pPr marL="0" marR="0" indent="-274320" algn="l" defTabSz="914400" rtl="0" latinLnBrk="0">
        <a:lnSpc>
          <a:spcPct val="100000"/>
        </a:lnSpc>
        <a:spcBef>
          <a:spcPts val="0"/>
        </a:spcBef>
        <a:spcAft>
          <a:spcPts val="0"/>
        </a:spcAft>
        <a:buClr>
          <a:schemeClr val="accent1"/>
        </a:buClr>
        <a:buSzPct val="80000"/>
        <a:buFontTx/>
        <a:buChar char="●"/>
        <a:tabLst/>
        <a:defRPr b="0" baseline="0" cap="none" i="0" spc="0" strike="noStrike" sz="2800" u="none">
          <a:solidFill>
            <a:srgbClr val="000000"/>
          </a:solidFill>
          <a:uFillTx/>
          <a:latin typeface="Candara"/>
          <a:ea typeface="Candara"/>
          <a:cs typeface="Candara"/>
          <a:sym typeface="Candara"/>
        </a:defRPr>
      </a:lvl1pPr>
      <a:lvl2pPr marL="620129" marR="0" indent="-290945" algn="l" defTabSz="914400" rtl="0" latinLnBrk="0">
        <a:lnSpc>
          <a:spcPct val="100000"/>
        </a:lnSpc>
        <a:spcBef>
          <a:spcPts val="0"/>
        </a:spcBef>
        <a:spcAft>
          <a:spcPts val="0"/>
        </a:spcAft>
        <a:buClr>
          <a:schemeClr val="accent1"/>
        </a:buClr>
        <a:buSzPct val="100000"/>
        <a:buFontTx/>
        <a:buChar char="◾"/>
        <a:tabLst/>
        <a:defRPr b="0" baseline="0" cap="none" i="0" spc="0" strike="noStrike" sz="2800" u="none">
          <a:solidFill>
            <a:srgbClr val="000000"/>
          </a:solidFill>
          <a:uFillTx/>
          <a:latin typeface="Candara"/>
          <a:ea typeface="Candara"/>
          <a:cs typeface="Candara"/>
          <a:sym typeface="Candara"/>
        </a:defRPr>
      </a:lvl2pPr>
      <a:lvl3pPr marL="905255" marR="0" indent="-320039" algn="l" defTabSz="914400" rtl="0" latinLnBrk="0">
        <a:lnSpc>
          <a:spcPct val="100000"/>
        </a:lnSpc>
        <a:spcBef>
          <a:spcPts val="0"/>
        </a:spcBef>
        <a:spcAft>
          <a:spcPts val="0"/>
        </a:spcAft>
        <a:buClr>
          <a:schemeClr val="accent1"/>
        </a:buClr>
        <a:buSzPct val="100000"/>
        <a:buFontTx/>
        <a:buChar char="◾"/>
        <a:tabLst/>
        <a:defRPr b="0" baseline="0" cap="none" i="0" spc="0" strike="noStrike" sz="2800" u="none">
          <a:solidFill>
            <a:srgbClr val="000000"/>
          </a:solidFill>
          <a:uFillTx/>
          <a:latin typeface="Candara"/>
          <a:ea typeface="Candara"/>
          <a:cs typeface="Candara"/>
          <a:sym typeface="Candara"/>
        </a:defRPr>
      </a:lvl3pPr>
      <a:lvl4pPr marL="1196847" marR="0" indent="-355600" algn="l" defTabSz="914400" rtl="0" latinLnBrk="0">
        <a:lnSpc>
          <a:spcPct val="100000"/>
        </a:lnSpc>
        <a:spcBef>
          <a:spcPts val="0"/>
        </a:spcBef>
        <a:spcAft>
          <a:spcPts val="0"/>
        </a:spcAft>
        <a:buClr>
          <a:schemeClr val="accent1"/>
        </a:buClr>
        <a:buSzPct val="100000"/>
        <a:buFontTx/>
        <a:buChar char="◾"/>
        <a:tabLst/>
        <a:defRPr b="0" baseline="0" cap="none" i="0" spc="0" strike="noStrike" sz="2800" u="none">
          <a:solidFill>
            <a:srgbClr val="000000"/>
          </a:solidFill>
          <a:uFillTx/>
          <a:latin typeface="Candara"/>
          <a:ea typeface="Candara"/>
          <a:cs typeface="Candara"/>
          <a:sym typeface="Candara"/>
        </a:defRPr>
      </a:lvl4pPr>
      <a:lvl5pPr marL="1443736" marR="0" indent="-355600" algn="l" defTabSz="914400" rtl="0" latinLnBrk="0">
        <a:lnSpc>
          <a:spcPct val="100000"/>
        </a:lnSpc>
        <a:spcBef>
          <a:spcPts val="0"/>
        </a:spcBef>
        <a:spcAft>
          <a:spcPts val="0"/>
        </a:spcAft>
        <a:buClr>
          <a:schemeClr val="accent1"/>
        </a:buClr>
        <a:buSzPct val="100000"/>
        <a:buFontTx/>
        <a:buChar char="◾"/>
        <a:tabLst/>
        <a:defRPr b="0" baseline="0" cap="none" i="0" spc="0" strike="noStrike" sz="2800" u="none">
          <a:solidFill>
            <a:srgbClr val="000000"/>
          </a:solidFill>
          <a:uFillTx/>
          <a:latin typeface="Candara"/>
          <a:ea typeface="Candara"/>
          <a:cs typeface="Candara"/>
          <a:sym typeface="Candara"/>
        </a:defRPr>
      </a:lvl5pPr>
      <a:lvl6pPr marL="1744217" marR="0" indent="-400050" algn="l" defTabSz="914400" rtl="0" latinLnBrk="0">
        <a:lnSpc>
          <a:spcPct val="100000"/>
        </a:lnSpc>
        <a:spcBef>
          <a:spcPts val="0"/>
        </a:spcBef>
        <a:spcAft>
          <a:spcPts val="0"/>
        </a:spcAft>
        <a:buClr>
          <a:schemeClr val="accent1"/>
        </a:buClr>
        <a:buSzPct val="100000"/>
        <a:buFontTx/>
        <a:buChar char="◾"/>
        <a:tabLst/>
        <a:defRPr b="0" baseline="0" cap="none" i="0" spc="0" strike="noStrike" sz="2800" u="none">
          <a:solidFill>
            <a:srgbClr val="000000"/>
          </a:solidFill>
          <a:uFillTx/>
          <a:latin typeface="Candara"/>
          <a:ea typeface="Candara"/>
          <a:cs typeface="Candara"/>
          <a:sym typeface="Candara"/>
        </a:defRPr>
      </a:lvl6pPr>
      <a:lvl7pPr marL="1991105" marR="0" indent="-400050" algn="l" defTabSz="914400" rtl="0" latinLnBrk="0">
        <a:lnSpc>
          <a:spcPct val="100000"/>
        </a:lnSpc>
        <a:spcBef>
          <a:spcPts val="0"/>
        </a:spcBef>
        <a:spcAft>
          <a:spcPts val="0"/>
        </a:spcAft>
        <a:buClr>
          <a:schemeClr val="accent1"/>
        </a:buClr>
        <a:buSzPct val="100000"/>
        <a:buFontTx/>
        <a:buChar char="◾"/>
        <a:tabLst/>
        <a:defRPr b="0" baseline="0" cap="none" i="0" spc="0" strike="noStrike" sz="2800" u="none">
          <a:solidFill>
            <a:srgbClr val="000000"/>
          </a:solidFill>
          <a:uFillTx/>
          <a:latin typeface="Candara"/>
          <a:ea typeface="Candara"/>
          <a:cs typeface="Candara"/>
          <a:sym typeface="Candara"/>
        </a:defRPr>
      </a:lvl7pPr>
      <a:lvl8pPr marL="2237994" marR="0" indent="-400050" algn="l" defTabSz="914400" rtl="0" latinLnBrk="0">
        <a:lnSpc>
          <a:spcPct val="100000"/>
        </a:lnSpc>
        <a:spcBef>
          <a:spcPts val="0"/>
        </a:spcBef>
        <a:spcAft>
          <a:spcPts val="0"/>
        </a:spcAft>
        <a:buClr>
          <a:schemeClr val="accent1"/>
        </a:buClr>
        <a:buSzPct val="100000"/>
        <a:buFontTx/>
        <a:buChar char="◾"/>
        <a:tabLst/>
        <a:defRPr b="0" baseline="0" cap="none" i="0" spc="0" strike="noStrike" sz="2800" u="none">
          <a:solidFill>
            <a:srgbClr val="000000"/>
          </a:solidFill>
          <a:uFillTx/>
          <a:latin typeface="Candara"/>
          <a:ea typeface="Candara"/>
          <a:cs typeface="Candara"/>
          <a:sym typeface="Candara"/>
        </a:defRPr>
      </a:lvl8pPr>
      <a:lvl9pPr marL="2542032" marR="0" indent="-457200" algn="l" defTabSz="914400" rtl="0" latinLnBrk="0">
        <a:lnSpc>
          <a:spcPct val="100000"/>
        </a:lnSpc>
        <a:spcBef>
          <a:spcPts val="0"/>
        </a:spcBef>
        <a:spcAft>
          <a:spcPts val="0"/>
        </a:spcAft>
        <a:buClr>
          <a:schemeClr val="accent1"/>
        </a:buClr>
        <a:buSzPct val="100000"/>
        <a:buFontTx/>
        <a:buChar char="◾"/>
        <a:tabLst/>
        <a:defRPr b="0" baseline="0" cap="none" i="0" spc="0" strike="noStrike" sz="2800" u="none">
          <a:solidFill>
            <a:srgbClr val="000000"/>
          </a:solidFill>
          <a:uFillTx/>
          <a:latin typeface="Candara"/>
          <a:ea typeface="Candara"/>
          <a:cs typeface="Candara"/>
          <a:sym typeface="Candara"/>
        </a:defRPr>
      </a:lvl9pPr>
    </p:bodyStyle>
    <p:otherStyle>
      <a:lvl1pPr marL="0" marR="0" indent="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ndara"/>
        </a:defRPr>
      </a:lvl1pPr>
      <a:lvl2pPr marL="0" marR="0" indent="457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ndara"/>
        </a:defRPr>
      </a:lvl2pPr>
      <a:lvl3pPr marL="0" marR="0" indent="914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ndara"/>
        </a:defRPr>
      </a:lvl3pPr>
      <a:lvl4pPr marL="0" marR="0" indent="1371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ndara"/>
        </a:defRPr>
      </a:lvl4pPr>
      <a:lvl5pPr marL="0" marR="0" indent="18288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ndara"/>
        </a:defRPr>
      </a:lvl5pPr>
      <a:lvl6pPr marL="0" marR="0" indent="22860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ndara"/>
        </a:defRPr>
      </a:lvl6pPr>
      <a:lvl7pPr marL="0" marR="0" indent="27432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ndara"/>
        </a:defRPr>
      </a:lvl7pPr>
      <a:lvl8pPr marL="0" marR="0" indent="32004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ndara"/>
        </a:defRPr>
      </a:lvl8pPr>
      <a:lvl9pPr marL="0" marR="0" indent="3657600" algn="r" defTabSz="914400" rtl="0" latinLnBrk="0">
        <a:lnSpc>
          <a:spcPct val="100000"/>
        </a:lnSpc>
        <a:spcBef>
          <a:spcPts val="0"/>
        </a:spcBef>
        <a:spcAft>
          <a:spcPts val="0"/>
        </a:spcAft>
        <a:buClrTx/>
        <a:buSzTx/>
        <a:buFontTx/>
        <a:buNone/>
        <a:tabLst/>
        <a:defRPr b="0" baseline="0" cap="none" i="0" spc="0" strike="noStrike" sz="1200" u="none">
          <a:solidFill>
            <a:schemeClr val="tx1"/>
          </a:solidFill>
          <a:uFillTx/>
          <a:latin typeface="+mn-lt"/>
          <a:ea typeface="+mn-ea"/>
          <a:cs typeface="+mn-cs"/>
          <a:sym typeface="Candara"/>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1.xml"/><Relationship Id="rId3" Type="http://schemas.openxmlformats.org/officeDocument/2006/relationships/image" Target="../media/image1.jpeg"/><Relationship Id="rId4" Type="http://schemas.openxmlformats.org/officeDocument/2006/relationships/image" Target="../media/image2.jpeg"/></Relationships>

</file>

<file path=ppt/slides/_rels/slide10.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1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3.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2.xml"/><Relationship Id="rId3" Type="http://schemas.openxmlformats.org/officeDocument/2006/relationships/image" Target="../media/image1.png"/><Relationship Id="rId4" Type="http://schemas.openxmlformats.org/officeDocument/2006/relationships/image" Target="../media/image3.jpeg"/></Relationships>

</file>

<file path=ppt/slides/_rels/slide3.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4.jpeg"/></Relationships>

</file>

<file path=ppt/slides/_rels/slide4.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image" Target="../media/image5.jpeg"/></Relationships>

</file>

<file path=ppt/slides/_rels/slide5.xml.rels><?xml version="1.0" encoding="UTF-8"?>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2.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4.xml"/><Relationship Id="rId3" Type="http://schemas.openxmlformats.org/officeDocument/2006/relationships/image" Target="../media/image6.jpeg"/></Relationships>

</file>

<file path=ppt/slides/_rels/slide8.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5.xml"/><Relationship Id="rId3" Type="http://schemas.openxmlformats.org/officeDocument/2006/relationships/image" Target="../media/image7.jpeg"/></Relationships>

</file>

<file path=ppt/slides/_rels/slide9.xml.rels><?xml version="1.0" encoding="UTF-8"?>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6.xml"/><Relationship Id="rId3" Type="http://schemas.openxmlformats.org/officeDocument/2006/relationships/image" Target="../media/image8.jpe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95" name="IMG_0086.jpeg" descr="IMG_0086.jpeg"/>
          <p:cNvPicPr>
            <a:picLocks noChangeAspect="1"/>
          </p:cNvPicPr>
          <p:nvPr/>
        </p:nvPicPr>
        <p:blipFill>
          <a:blip r:embed="rId3">
            <a:extLst/>
          </a:blip>
          <a:stretch>
            <a:fillRect/>
          </a:stretch>
        </p:blipFill>
        <p:spPr>
          <a:xfrm>
            <a:off x="-2348927" y="38896"/>
            <a:ext cx="13841854" cy="6920927"/>
          </a:xfrm>
          <a:prstGeom prst="rect">
            <a:avLst/>
          </a:prstGeom>
          <a:ln w="12700">
            <a:miter lim="400000"/>
          </a:ln>
        </p:spPr>
      </p:pic>
      <p:sp>
        <p:nvSpPr>
          <p:cNvPr id="96" name="Rectangle 4"/>
          <p:cNvSpPr txBox="1"/>
          <p:nvPr/>
        </p:nvSpPr>
        <p:spPr>
          <a:xfrm>
            <a:off x="515558" y="635661"/>
            <a:ext cx="3642358" cy="467108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sz="8000">
                <a:solidFill>
                  <a:srgbClr val="E22400"/>
                </a:solidFill>
                <a:effectLst>
                  <a:outerShdw sx="100000" sy="100000" kx="0" ky="0" algn="b" rotWithShape="0" blurRad="50800" dist="39000" dir="5460000">
                    <a:srgbClr val="000000">
                      <a:alpha val="38000"/>
                    </a:srgbClr>
                  </a:outerShdw>
                </a:effectLst>
                <a:latin typeface="Mariah"/>
                <a:ea typeface="Mariah"/>
                <a:cs typeface="Mariah"/>
                <a:sym typeface="Mariah"/>
              </a:defRPr>
            </a:lvl1pPr>
          </a:lstStyle>
          <a:p>
            <a:pPr>
              <a:defRPr b="1"/>
            </a:pPr>
            <a:r>
              <a:rPr b="0"/>
              <a:t>Nada halló sino hojas</a:t>
            </a:r>
          </a:p>
        </p:txBody>
      </p:sp>
      <p:sp>
        <p:nvSpPr>
          <p:cNvPr id="97" name="Rectangle 3"/>
          <p:cNvSpPr txBox="1"/>
          <p:nvPr/>
        </p:nvSpPr>
        <p:spPr>
          <a:xfrm>
            <a:off x="167315" y="5957909"/>
            <a:ext cx="5389325" cy="769998"/>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cap="all" sz="4800">
                <a:ln w="9000" cap="flat">
                  <a:solidFill>
                    <a:srgbClr val="675F30"/>
                  </a:solidFill>
                  <a:prstDash val="solid"/>
                  <a:round/>
                </a:ln>
                <a:gradFill flip="none" rotWithShape="1">
                  <a:gsLst>
                    <a:gs pos="0">
                      <a:srgbClr val="574C0D"/>
                    </a:gs>
                    <a:gs pos="43000">
                      <a:srgbClr val="B8A117"/>
                    </a:gs>
                    <a:gs pos="48000">
                      <a:srgbClr val="AB9516"/>
                    </a:gs>
                    <a:gs pos="100000">
                      <a:srgbClr val="574C0D"/>
                    </a:gs>
                  </a:gsLst>
                  <a:lin ang="5400000" scaled="0"/>
                </a:gradFill>
                <a:latin typeface="+mj-lt"/>
                <a:ea typeface="+mj-ea"/>
                <a:cs typeface="+mj-cs"/>
                <a:sym typeface="Arial"/>
              </a:defRPr>
            </a:lvl1pPr>
          </a:lstStyle>
          <a:p>
            <a:pPr/>
            <a:r>
              <a:t>Marcos 11:12-14</a:t>
            </a:r>
          </a:p>
        </p:txBody>
      </p:sp>
      <p:pic>
        <p:nvPicPr>
          <p:cNvPr id="98" name="CF93401C-E0E9-4DB2-8681-2455448083FC-L0-001.jpeg" descr="CF93401C-E0E9-4DB2-8681-2455448083FC-L0-001.jpeg"/>
          <p:cNvPicPr>
            <a:picLocks noChangeAspect="1"/>
          </p:cNvPicPr>
          <p:nvPr/>
        </p:nvPicPr>
        <p:blipFill>
          <a:blip r:embed="rId4">
            <a:extLst/>
          </a:blip>
          <a:stretch>
            <a:fillRect/>
          </a:stretch>
        </p:blipFill>
        <p:spPr>
          <a:xfrm>
            <a:off x="2647756" y="6943372"/>
            <a:ext cx="9144001" cy="4572001"/>
          </a:xfrm>
          <a:prstGeom prst="rect">
            <a:avLst/>
          </a:prstGeom>
          <a:ln w="12700">
            <a:miter lim="400000"/>
          </a:ln>
        </p:spPr>
      </p:pic>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3" name="Picture 2" descr="Picture 2"/>
          <p:cNvPicPr>
            <a:picLocks noChangeAspect="1"/>
          </p:cNvPicPr>
          <p:nvPr/>
        </p:nvPicPr>
        <p:blipFill>
          <a:blip r:embed="rId2">
            <a:extLst/>
          </a:blip>
          <a:stretch>
            <a:fillRect/>
          </a:stretch>
        </p:blipFill>
        <p:spPr>
          <a:xfrm>
            <a:off x="0" y="0"/>
            <a:ext cx="9144000" cy="6858000"/>
          </a:xfrm>
          <a:prstGeom prst="rect">
            <a:avLst/>
          </a:prstGeom>
          <a:ln w="12700">
            <a:miter lim="400000"/>
          </a:ln>
          <a:effectLst>
            <a:outerShdw sx="100000" sy="100000" kx="0" ky="0" algn="b" rotWithShape="0" blurRad="0" dist="35921" dir="2700000">
              <a:srgbClr val="FF9933"/>
            </a:outerShdw>
          </a:effectLst>
        </p:spPr>
      </p:pic>
      <p:sp>
        <p:nvSpPr>
          <p:cNvPr id="154" name="TextBox 4"/>
          <p:cNvSpPr txBox="1"/>
          <p:nvPr/>
        </p:nvSpPr>
        <p:spPr>
          <a:xfrm>
            <a:off x="655319" y="1981200"/>
            <a:ext cx="7909561" cy="3287326"/>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600"/>
              </a:spcBef>
              <a:defRPr b="1" sz="7200">
                <a:solidFill>
                  <a:srgbClr val="FFFFFF"/>
                </a:solidFill>
                <a:effectLst>
                  <a:outerShdw sx="100000" sy="100000" kx="0" ky="0" algn="b" rotWithShape="0" blurRad="50800" dist="39000" dir="5460000">
                    <a:srgbClr val="000000">
                      <a:alpha val="38000"/>
                    </a:srgbClr>
                  </a:outerShdw>
                </a:effectLst>
                <a:latin typeface="Cambria"/>
                <a:ea typeface="Cambria"/>
                <a:cs typeface="Cambria"/>
                <a:sym typeface="Cambria"/>
              </a:defRPr>
            </a:lvl1pPr>
          </a:lstStyle>
          <a:p>
            <a:pPr/>
            <a:r>
              <a:t>¿Como nos    encontrará?</a:t>
            </a:r>
            <a:endParaRPr>
              <a:latin typeface="+mj-lt"/>
              <a:ea typeface="+mj-ea"/>
              <a:cs typeface="+mj-cs"/>
              <a:sym typeface="Arial"/>
            </a:endParaRPr>
          </a:p>
        </p:txBody>
      </p:sp>
      <p:sp>
        <p:nvSpPr>
          <p:cNvPr id="155" name="Rectangle 6"/>
          <p:cNvSpPr txBox="1"/>
          <p:nvPr/>
        </p:nvSpPr>
        <p:spPr>
          <a:xfrm>
            <a:off x="45719" y="990600"/>
            <a:ext cx="9052561" cy="828040"/>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spcBef>
                <a:spcPts val="600"/>
              </a:spcBef>
              <a:defRPr b="1" sz="4800">
                <a:ln w="9000" cap="flat">
                  <a:solidFill>
                    <a:srgbClr val="675F30"/>
                  </a:solidFill>
                  <a:prstDash val="solid"/>
                  <a:round/>
                </a:ln>
                <a:solidFill>
                  <a:srgbClr val="F7EEDD"/>
                </a:solidFill>
                <a:latin typeface="Berlin Sans FB Demi"/>
                <a:ea typeface="Berlin Sans FB Demi"/>
                <a:cs typeface="Berlin Sans FB Demi"/>
                <a:sym typeface="Berlin Sans FB Demi"/>
              </a:defRPr>
            </a:lvl1pPr>
          </a:lstStyle>
          <a:p>
            <a:pPr/>
            <a:r>
              <a:t>Si Jesus viniese hoy </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10" grpId="1" fill="hold">
                                  <p:stCondLst>
                                    <p:cond delay="0"/>
                                  </p:stCondLst>
                                  <p:iterate type="el" backwards="0">
                                    <p:tmAbs val="0"/>
                                  </p:iterate>
                                  <p:childTnLst>
                                    <p:set>
                                      <p:cBhvr>
                                        <p:cTn id="6" fill="hold"/>
                                        <p:tgtEl>
                                          <p:spTgt spid="154"/>
                                        </p:tgtEl>
                                        <p:attrNameLst>
                                          <p:attrName>style.visibility</p:attrName>
                                        </p:attrNameLst>
                                      </p:cBhvr>
                                      <p:to>
                                        <p:strVal val="visible"/>
                                      </p:to>
                                    </p:set>
                                    <p:animEffect filter="fade" transition="in">
                                      <p:cBhvr>
                                        <p:cTn id="7" dur="500"/>
                                        <p:tgtEl>
                                          <p:spTgt spid="15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4" grpId="1"/>
    </p:bldLst>
  </p:timing>
</p:sld>
</file>

<file path=ppt/slides/slide1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57" name="Picture 2" descr="Picture 2"/>
          <p:cNvPicPr>
            <a:picLocks noChangeAspect="1"/>
          </p:cNvPicPr>
          <p:nvPr/>
        </p:nvPicPr>
        <p:blipFill>
          <a:blip r:embed="rId2">
            <a:extLst/>
          </a:blip>
          <a:stretch>
            <a:fillRect/>
          </a:stretch>
        </p:blipFill>
        <p:spPr>
          <a:xfrm>
            <a:off x="0" y="0"/>
            <a:ext cx="9144000" cy="6858000"/>
          </a:xfrm>
          <a:prstGeom prst="rect">
            <a:avLst/>
          </a:prstGeom>
          <a:ln w="12700">
            <a:miter lim="400000"/>
          </a:ln>
          <a:effectLst>
            <a:outerShdw sx="100000" sy="100000" kx="0" ky="0" algn="b" rotWithShape="0" blurRad="0" dist="35921" dir="2700000">
              <a:srgbClr val="FF9933"/>
            </a:outerShdw>
          </a:effectLst>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02" name="Picture 2" descr="Picture 2"/>
          <p:cNvPicPr>
            <a:picLocks noChangeAspect="1"/>
          </p:cNvPicPr>
          <p:nvPr/>
        </p:nvPicPr>
        <p:blipFill>
          <a:blip r:embed="rId3">
            <a:extLst/>
          </a:blip>
          <a:stretch>
            <a:fillRect/>
          </a:stretch>
        </p:blipFill>
        <p:spPr>
          <a:xfrm>
            <a:off x="58166" y="1197094"/>
            <a:ext cx="6894068" cy="6069776"/>
          </a:xfrm>
          <a:prstGeom prst="rect">
            <a:avLst/>
          </a:prstGeom>
          <a:ln w="12700">
            <a:miter lim="400000"/>
          </a:ln>
        </p:spPr>
      </p:pic>
      <p:sp>
        <p:nvSpPr>
          <p:cNvPr id="103" name="Rectangle 3"/>
          <p:cNvSpPr txBox="1"/>
          <p:nvPr/>
        </p:nvSpPr>
        <p:spPr>
          <a:xfrm>
            <a:off x="1295738" y="437492"/>
            <a:ext cx="3838537" cy="916941"/>
          </a:xfrm>
          <a:prstGeom prst="rect">
            <a:avLst/>
          </a:prstGeom>
          <a:ln w="12700">
            <a:miter lim="400000"/>
          </a:ln>
          <a:extLst>
            <a:ext uri="{C572A759-6A51-4108-AA02-DFA0A04FC94B}">
              <ma14:wrappingTextBoxFlag xmlns:ma14="http://schemas.microsoft.com/office/mac/drawingml/2011/main" val="1"/>
            </a:ext>
          </a:extLst>
        </p:spPr>
        <p:txBody>
          <a:bodyPr wrap="none" lIns="45719" rIns="45719">
            <a:spAutoFit/>
          </a:bodyPr>
          <a:lstStyle>
            <a:lvl1pPr>
              <a:defRPr b="1" sz="5400">
                <a:solidFill>
                  <a:schemeClr val="accent6">
                    <a:lumOff val="-7686"/>
                  </a:schemeClr>
                </a:solidFill>
                <a:effectLst>
                  <a:outerShdw sx="100000" sy="100000" kx="0" ky="0" algn="b" rotWithShape="0" blurRad="50800" dist="39000" dir="5460000">
                    <a:srgbClr val="000000">
                      <a:alpha val="38000"/>
                    </a:srgbClr>
                  </a:outerShdw>
                </a:effectLst>
                <a:latin typeface="Mariah"/>
                <a:ea typeface="Mariah"/>
                <a:cs typeface="Mariah"/>
                <a:sym typeface="Mariah"/>
              </a:defRPr>
            </a:lvl1pPr>
          </a:lstStyle>
          <a:p>
            <a:pPr/>
            <a:r>
              <a:t>Solo Hojas </a:t>
            </a:r>
          </a:p>
        </p:txBody>
      </p:sp>
      <p:sp>
        <p:nvSpPr>
          <p:cNvPr id="104" name="Rectangle 4"/>
          <p:cNvSpPr txBox="1"/>
          <p:nvPr/>
        </p:nvSpPr>
        <p:spPr>
          <a:xfrm>
            <a:off x="684833" y="1741945"/>
            <a:ext cx="5364359" cy="401387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defRPr b="1" sz="2700">
                <a:latin typeface="Cambria"/>
                <a:ea typeface="Cambria"/>
                <a:cs typeface="Cambria"/>
                <a:sym typeface="Cambria"/>
              </a:defRPr>
            </a:pPr>
            <a:r>
              <a:t>Marcos 11:12-14 </a:t>
            </a:r>
            <a:br/>
            <a:r>
              <a:rPr b="0" baseline="30296"/>
              <a:t>12 </a:t>
            </a:r>
            <a:r>
              <a:rPr b="0"/>
              <a:t>Al día siguiente, cuando salieron de Betania, tuvo hambre.  </a:t>
            </a:r>
            <a:r>
              <a:rPr b="0" baseline="30296"/>
              <a:t>13 </a:t>
            </a:r>
            <a:r>
              <a:rPr b="0"/>
              <a:t>Y viendo de lejos una higuera que tenía hojas, fue a ver si tal vez hallaba en ella algo; pero cuando llegó a ella, nada halló sino hojas, pues no era tiempo de higos.  </a:t>
            </a:r>
            <a:r>
              <a:rPr b="0" baseline="30296"/>
              <a:t>14 </a:t>
            </a:r>
            <a:r>
              <a:rPr b="0"/>
              <a:t>Entonces Jesús dijo a la higuera: </a:t>
            </a:r>
            <a:r>
              <a:rPr b="0">
                <a:solidFill>
                  <a:srgbClr val="E22400"/>
                </a:solidFill>
              </a:rPr>
              <a:t>Nunca jamás coma nadie fruto de ti</a:t>
            </a:r>
            <a:r>
              <a:rPr b="0"/>
              <a:t>. Y lo oyeron sus discípulos. </a:t>
            </a:r>
          </a:p>
        </p:txBody>
      </p:sp>
      <p:pic>
        <p:nvPicPr>
          <p:cNvPr id="105" name="IMG_0087.jpeg" descr="IMG_0087.jpeg"/>
          <p:cNvPicPr>
            <a:picLocks noChangeAspect="1"/>
          </p:cNvPicPr>
          <p:nvPr/>
        </p:nvPicPr>
        <p:blipFill>
          <a:blip r:embed="rId4">
            <a:extLst/>
          </a:blip>
          <a:stretch>
            <a:fillRect/>
          </a:stretch>
        </p:blipFill>
        <p:spPr>
          <a:xfrm>
            <a:off x="1664945" y="671121"/>
            <a:ext cx="6636775" cy="6858001"/>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09" name="Rounded Rectangle 4"/>
          <p:cNvSpPr/>
          <p:nvPr/>
        </p:nvSpPr>
        <p:spPr>
          <a:xfrm>
            <a:off x="-2559" y="2396937"/>
            <a:ext cx="4648201" cy="4191001"/>
          </a:xfrm>
          <a:prstGeom prst="roundRect">
            <a:avLst>
              <a:gd name="adj" fmla="val 9414"/>
            </a:avLst>
          </a:prstGeom>
          <a:solidFill>
            <a:srgbClr val="F7EEDD"/>
          </a:solidFill>
          <a:ln w="12700">
            <a:miter lim="400000"/>
          </a:ln>
          <a:effectLst>
            <a:outerShdw sx="100000" sy="100000" kx="0" ky="0" algn="b" rotWithShape="0" blurRad="50800" dist="38100" dir="2700000">
              <a:srgbClr val="000000">
                <a:alpha val="40000"/>
              </a:srgbClr>
            </a:outerShdw>
          </a:effectLst>
        </p:spPr>
        <p:txBody>
          <a:bodyPr lIns="45719" rIns="45719" anchor="ctr"/>
          <a:lstStyle/>
          <a:p>
            <a:pPr algn="ctr">
              <a:defRPr>
                <a:solidFill>
                  <a:srgbClr val="FFFFFF"/>
                </a:solidFill>
              </a:defRPr>
            </a:pPr>
          </a:p>
        </p:txBody>
      </p:sp>
      <p:sp>
        <p:nvSpPr>
          <p:cNvPr id="110" name="TextBox 5"/>
          <p:cNvSpPr txBox="1"/>
          <p:nvPr/>
        </p:nvSpPr>
        <p:spPr>
          <a:xfrm>
            <a:off x="202678" y="2069041"/>
            <a:ext cx="4624652" cy="41173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spcBef>
                <a:spcPts val="600"/>
              </a:spcBef>
              <a:defRPr sz="2800">
                <a:latin typeface="Cambria"/>
                <a:ea typeface="Cambria"/>
                <a:cs typeface="Cambria"/>
                <a:sym typeface="Cambria"/>
              </a:defRPr>
            </a:pPr>
            <a:endParaRPr>
              <a:latin typeface="+mj-lt"/>
              <a:ea typeface="+mj-ea"/>
              <a:cs typeface="+mj-cs"/>
              <a:sym typeface="Arial"/>
            </a:endParaRPr>
          </a:p>
          <a:p>
            <a:pPr marL="457200" indent="-457200">
              <a:spcBef>
                <a:spcPts val="600"/>
              </a:spcBef>
              <a:buClr>
                <a:srgbClr val="C00000"/>
              </a:buClr>
              <a:buSzPct val="100000"/>
              <a:buChar char="✦"/>
              <a:defRPr sz="2800">
                <a:latin typeface="Cambria"/>
                <a:ea typeface="Cambria"/>
                <a:cs typeface="Cambria"/>
                <a:sym typeface="Cambria"/>
              </a:defRPr>
            </a:pPr>
            <a:r>
              <a:t>Rindiera Frutos </a:t>
            </a:r>
            <a:endParaRPr>
              <a:latin typeface="+mj-lt"/>
              <a:ea typeface="+mj-ea"/>
              <a:cs typeface="+mj-cs"/>
              <a:sym typeface="Arial"/>
            </a:endParaRPr>
          </a:p>
          <a:p>
            <a:pPr lvl="1" marL="914400" indent="-457200">
              <a:spcBef>
                <a:spcPts val="600"/>
              </a:spcBef>
              <a:buClr>
                <a:schemeClr val="accent4"/>
              </a:buClr>
              <a:buSzPct val="100000"/>
              <a:buChar char="•"/>
              <a:defRPr sz="2400">
                <a:latin typeface="Cambria"/>
                <a:ea typeface="Cambria"/>
                <a:cs typeface="Cambria"/>
                <a:sym typeface="Cambria"/>
              </a:defRPr>
            </a:pPr>
            <a:r>
              <a:t>Israel fue el Pueblo Elegido por Dios – Deut 7:6</a:t>
            </a:r>
            <a:endParaRPr>
              <a:latin typeface="+mj-lt"/>
              <a:ea typeface="+mj-ea"/>
              <a:cs typeface="+mj-cs"/>
              <a:sym typeface="Arial"/>
            </a:endParaRPr>
          </a:p>
          <a:p>
            <a:pPr lvl="1" marL="914400" indent="-457200">
              <a:spcBef>
                <a:spcPts val="600"/>
              </a:spcBef>
              <a:buClr>
                <a:schemeClr val="accent4"/>
              </a:buClr>
              <a:buSzPct val="100000"/>
              <a:buChar char="•"/>
              <a:defRPr sz="2400">
                <a:latin typeface="Cambria"/>
                <a:ea typeface="Cambria"/>
                <a:cs typeface="Cambria"/>
                <a:sym typeface="Cambria"/>
              </a:defRPr>
            </a:pPr>
            <a:r>
              <a:t>Dios deseaba en primer lugar salvarles – Mat 23:37</a:t>
            </a:r>
            <a:endParaRPr>
              <a:latin typeface="+mj-lt"/>
              <a:ea typeface="+mj-ea"/>
              <a:cs typeface="+mj-cs"/>
              <a:sym typeface="Arial"/>
            </a:endParaRPr>
          </a:p>
          <a:p>
            <a:pPr marL="457200" indent="-457200">
              <a:spcBef>
                <a:spcPts val="600"/>
              </a:spcBef>
              <a:buClr>
                <a:srgbClr val="C00000"/>
              </a:buClr>
              <a:buSzPct val="100000"/>
              <a:buChar char="✦"/>
              <a:defRPr b="1" sz="2600">
                <a:latin typeface="Berlin Sans FB Demi"/>
                <a:ea typeface="Berlin Sans FB Demi"/>
                <a:cs typeface="Berlin Sans FB Demi"/>
                <a:sym typeface="Berlin Sans FB Demi"/>
              </a:defRPr>
            </a:pPr>
            <a:r>
              <a:rPr>
                <a:latin typeface="+mj-lt"/>
                <a:ea typeface="+mj-ea"/>
                <a:cs typeface="+mj-cs"/>
                <a:sym typeface="Arial"/>
              </a:rPr>
              <a:t>Pero</a:t>
            </a:r>
            <a:r>
              <a:t>– Ciegos</a:t>
            </a:r>
            <a:r>
              <a:rPr b="0">
                <a:latin typeface="Cambria"/>
                <a:ea typeface="Cambria"/>
                <a:cs typeface="Cambria"/>
                <a:sym typeface="Cambria"/>
              </a:rPr>
              <a:t>, (Mat 23:24); hipócritas, (Mat 23:27,28); por causa de ellos, (Rom 2:17-24)</a:t>
            </a:r>
          </a:p>
        </p:txBody>
      </p:sp>
      <p:sp>
        <p:nvSpPr>
          <p:cNvPr id="111" name="TextBox 3"/>
          <p:cNvSpPr txBox="1"/>
          <p:nvPr/>
        </p:nvSpPr>
        <p:spPr>
          <a:xfrm>
            <a:off x="-114673" y="663763"/>
            <a:ext cx="4872430" cy="146849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800">
                <a:ln w="9000" cap="flat">
                  <a:solidFill>
                    <a:srgbClr val="675F30"/>
                  </a:solidFill>
                  <a:prstDash val="solid"/>
                  <a:round/>
                </a:ln>
                <a:gradFill flip="none" rotWithShape="1">
                  <a:gsLst>
                    <a:gs pos="0">
                      <a:srgbClr val="574C0D"/>
                    </a:gs>
                    <a:gs pos="43000">
                      <a:srgbClr val="B8A117"/>
                    </a:gs>
                    <a:gs pos="48000">
                      <a:srgbClr val="AB9516"/>
                    </a:gs>
                    <a:gs pos="100000">
                      <a:srgbClr val="574C0D"/>
                    </a:gs>
                  </a:gsLst>
                  <a:lin ang="5400000" scaled="0"/>
                </a:gradFill>
                <a:latin typeface="+mj-lt"/>
                <a:ea typeface="+mj-ea"/>
                <a:cs typeface="+mj-cs"/>
                <a:sym typeface="Arial"/>
              </a:defRPr>
            </a:lvl1pPr>
          </a:lstStyle>
          <a:p>
            <a:pPr/>
            <a:r>
              <a:t>De Israel se  Esperaba que:</a:t>
            </a:r>
          </a:p>
        </p:txBody>
      </p:sp>
      <p:pic>
        <p:nvPicPr>
          <p:cNvPr id="112" name="IMG_0084.jpeg" descr="IMG_0084.jpeg"/>
          <p:cNvPicPr>
            <a:picLocks noChangeAspect="1"/>
          </p:cNvPicPr>
          <p:nvPr/>
        </p:nvPicPr>
        <p:blipFill>
          <a:blip r:embed="rId2">
            <a:extLst/>
          </a:blip>
          <a:stretch>
            <a:fillRect/>
          </a:stretch>
        </p:blipFill>
        <p:spPr>
          <a:xfrm>
            <a:off x="4519640" y="1694264"/>
            <a:ext cx="4488662" cy="3469472"/>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el" backwards="0">
                                    <p:tmAbs val="0"/>
                                  </p:iterate>
                                  <p:childTnLst>
                                    <p:set>
                                      <p:cBhvr>
                                        <p:cTn id="6" fill="hold"/>
                                        <p:tgtEl>
                                          <p:spTgt spid="110">
                                            <p:bg/>
                                          </p:spTgt>
                                        </p:tgtEl>
                                        <p:attrNameLst>
                                          <p:attrName>style.visibility</p:attrName>
                                        </p:attrNameLst>
                                      </p:cBhvr>
                                      <p:to>
                                        <p:strVal val="visible"/>
                                      </p:to>
                                    </p:set>
                                    <p:animEffect filter="fade" transition="in">
                                      <p:cBhvr>
                                        <p:cTn id="7" dur="500"/>
                                        <p:tgtEl>
                                          <p:spTgt spid="110">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110">
                                            <p:txEl>
                                              <p:pRg st="0" end="0"/>
                                            </p:txEl>
                                          </p:spTgt>
                                        </p:tgtEl>
                                        <p:attrNameLst>
                                          <p:attrName>style.visibility</p:attrName>
                                        </p:attrNameLst>
                                      </p:cBhvr>
                                      <p:to>
                                        <p:strVal val="visible"/>
                                      </p:to>
                                    </p:set>
                                    <p:animEffect filter="fade" transition="in">
                                      <p:cBhvr>
                                        <p:cTn id="10" dur="500"/>
                                        <p:tgtEl>
                                          <p:spTgt spid="11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110">
                                            <p:txEl>
                                              <p:pRg st="1" end="1"/>
                                            </p:txEl>
                                          </p:spTgt>
                                        </p:tgtEl>
                                        <p:attrNameLst>
                                          <p:attrName>style.visibility</p:attrName>
                                        </p:attrNameLst>
                                      </p:cBhvr>
                                      <p:to>
                                        <p:strVal val="visible"/>
                                      </p:to>
                                    </p:set>
                                    <p:animEffect filter="fade" transition="in">
                                      <p:cBhvr>
                                        <p:cTn id="15" dur="500"/>
                                        <p:tgtEl>
                                          <p:spTgt spid="11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1" fill="hold">
                                  <p:stCondLst>
                                    <p:cond delay="0"/>
                                  </p:stCondLst>
                                  <p:iterate type="el" backwards="0">
                                    <p:tmAbs val="0"/>
                                  </p:iterate>
                                  <p:childTnLst>
                                    <p:set>
                                      <p:cBhvr>
                                        <p:cTn id="19" fill="hold"/>
                                        <p:tgtEl>
                                          <p:spTgt spid="110">
                                            <p:txEl>
                                              <p:pRg st="2" end="2"/>
                                            </p:txEl>
                                          </p:spTgt>
                                        </p:tgtEl>
                                        <p:attrNameLst>
                                          <p:attrName>style.visibility</p:attrName>
                                        </p:attrNameLst>
                                      </p:cBhvr>
                                      <p:to>
                                        <p:strVal val="visible"/>
                                      </p:to>
                                    </p:set>
                                    <p:animEffect filter="fade" transition="in">
                                      <p:cBhvr>
                                        <p:cTn id="20" dur="500"/>
                                        <p:tgtEl>
                                          <p:spTgt spid="110">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10" grpId="1" fill="hold">
                                  <p:stCondLst>
                                    <p:cond delay="0"/>
                                  </p:stCondLst>
                                  <p:iterate type="el" backwards="0">
                                    <p:tmAbs val="0"/>
                                  </p:iterate>
                                  <p:childTnLst>
                                    <p:set>
                                      <p:cBhvr>
                                        <p:cTn id="24" fill="hold"/>
                                        <p:tgtEl>
                                          <p:spTgt spid="110">
                                            <p:txEl>
                                              <p:pRg st="3" end="3"/>
                                            </p:txEl>
                                          </p:spTgt>
                                        </p:tgtEl>
                                        <p:attrNameLst>
                                          <p:attrName>style.visibility</p:attrName>
                                        </p:attrNameLst>
                                      </p:cBhvr>
                                      <p:to>
                                        <p:strVal val="visible"/>
                                      </p:to>
                                    </p:set>
                                    <p:animEffect filter="fade" transition="in">
                                      <p:cBhvr>
                                        <p:cTn id="25" dur="500"/>
                                        <p:tgtEl>
                                          <p:spTgt spid="110">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ID="10" grpId="1" fill="hold">
                                  <p:stCondLst>
                                    <p:cond delay="0"/>
                                  </p:stCondLst>
                                  <p:iterate type="el" backwards="0">
                                    <p:tmAbs val="0"/>
                                  </p:iterate>
                                  <p:childTnLst>
                                    <p:set>
                                      <p:cBhvr>
                                        <p:cTn id="29" fill="hold"/>
                                        <p:tgtEl>
                                          <p:spTgt spid="110">
                                            <p:txEl>
                                              <p:pRg st="4" end="4"/>
                                            </p:txEl>
                                          </p:spTgt>
                                        </p:tgtEl>
                                        <p:attrNameLst>
                                          <p:attrName>style.visibility</p:attrName>
                                        </p:attrNameLst>
                                      </p:cBhvr>
                                      <p:to>
                                        <p:strVal val="visible"/>
                                      </p:to>
                                    </p:set>
                                    <p:animEffect filter="fade" transition="in">
                                      <p:cBhvr>
                                        <p:cTn id="30" dur="500"/>
                                        <p:tgtEl>
                                          <p:spTgt spid="110">
                                            <p:txEl>
                                              <p:pRg st="4" end="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10" grpId="1"/>
    </p:bldLst>
  </p:timing>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14" name="Rounded Rectangle 4"/>
          <p:cNvSpPr/>
          <p:nvPr/>
        </p:nvSpPr>
        <p:spPr>
          <a:xfrm>
            <a:off x="314851" y="1104900"/>
            <a:ext cx="4648201" cy="4648200"/>
          </a:xfrm>
          <a:prstGeom prst="roundRect">
            <a:avLst>
              <a:gd name="adj" fmla="val 9414"/>
            </a:avLst>
          </a:prstGeom>
          <a:solidFill>
            <a:srgbClr val="F7EEDD"/>
          </a:solidFill>
          <a:ln w="12700">
            <a:miter lim="400000"/>
          </a:ln>
          <a:effectLst>
            <a:outerShdw sx="100000" sy="100000" kx="0" ky="0" algn="b" rotWithShape="0" blurRad="50800" dist="38100" dir="2700000">
              <a:srgbClr val="000000">
                <a:alpha val="40000"/>
              </a:srgbClr>
            </a:outerShdw>
          </a:effectLst>
        </p:spPr>
        <p:txBody>
          <a:bodyPr lIns="45719" rIns="45719" anchor="ctr"/>
          <a:lstStyle/>
          <a:p>
            <a:pPr algn="ctr">
              <a:defRPr>
                <a:solidFill>
                  <a:srgbClr val="FFFFFF"/>
                </a:solidFill>
              </a:defRPr>
            </a:pPr>
          </a:p>
        </p:txBody>
      </p:sp>
      <p:sp>
        <p:nvSpPr>
          <p:cNvPr id="115" name="TextBox 5"/>
          <p:cNvSpPr txBox="1"/>
          <p:nvPr/>
        </p:nvSpPr>
        <p:spPr>
          <a:xfrm>
            <a:off x="436771" y="1323528"/>
            <a:ext cx="4404361" cy="4350009"/>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spcBef>
                <a:spcPts val="600"/>
              </a:spcBef>
              <a:defRPr b="1" sz="2800">
                <a:latin typeface="Berlin Sans FB Demi"/>
                <a:ea typeface="Berlin Sans FB Demi"/>
                <a:cs typeface="Berlin Sans FB Demi"/>
                <a:sym typeface="Berlin Sans FB Demi"/>
              </a:defRPr>
            </a:pPr>
            <a:r>
              <a:t>La Iglesia Hoy Día </a:t>
            </a:r>
            <a:endParaRPr>
              <a:latin typeface="+mj-lt"/>
              <a:ea typeface="+mj-ea"/>
              <a:cs typeface="+mj-cs"/>
              <a:sym typeface="Arial"/>
            </a:endParaRPr>
          </a:p>
          <a:p>
            <a:pPr marL="457200" indent="-457200">
              <a:spcBef>
                <a:spcPts val="600"/>
              </a:spcBef>
              <a:buClr>
                <a:srgbClr val="C00000"/>
              </a:buClr>
              <a:buSzPct val="100000"/>
              <a:buChar char="✦"/>
              <a:defRPr sz="2400">
                <a:latin typeface="Cambria"/>
                <a:ea typeface="Cambria"/>
                <a:cs typeface="Cambria"/>
                <a:sym typeface="Cambria"/>
              </a:defRPr>
            </a:pPr>
            <a:r>
              <a:t>Igual somos un pueblo para Dios– Tito 2:14</a:t>
            </a:r>
            <a:endParaRPr>
              <a:latin typeface="+mj-lt"/>
              <a:ea typeface="+mj-ea"/>
              <a:cs typeface="+mj-cs"/>
              <a:sym typeface="Arial"/>
            </a:endParaRPr>
          </a:p>
          <a:p>
            <a:pPr marL="457200" indent="-457200">
              <a:spcBef>
                <a:spcPts val="600"/>
              </a:spcBef>
              <a:buClr>
                <a:srgbClr val="C00000"/>
              </a:buClr>
              <a:buSzPct val="100000"/>
              <a:buChar char="✦"/>
              <a:defRPr sz="2400">
                <a:latin typeface="Cambria"/>
                <a:ea typeface="Cambria"/>
                <a:cs typeface="Cambria"/>
                <a:sym typeface="Cambria"/>
              </a:defRPr>
            </a:pPr>
            <a:r>
              <a:t>Dios nos llamo por el evangelio – Col. 1:5,10</a:t>
            </a:r>
            <a:endParaRPr>
              <a:latin typeface="+mj-lt"/>
              <a:ea typeface="+mj-ea"/>
              <a:cs typeface="+mj-cs"/>
              <a:sym typeface="Arial"/>
            </a:endParaRPr>
          </a:p>
          <a:p>
            <a:pPr marL="457200" indent="-457200">
              <a:spcBef>
                <a:spcPts val="600"/>
              </a:spcBef>
              <a:buClr>
                <a:srgbClr val="C00000"/>
              </a:buClr>
              <a:buSzPct val="100000"/>
              <a:buChar char="✦"/>
              <a:defRPr sz="2400">
                <a:latin typeface="Cambria"/>
                <a:ea typeface="Cambria"/>
                <a:cs typeface="Cambria"/>
                <a:sym typeface="Cambria"/>
              </a:defRPr>
            </a:pPr>
            <a:r>
              <a:t>Arraigados en Cristo–             Jn 15:1-10</a:t>
            </a:r>
            <a:endParaRPr>
              <a:latin typeface="+mj-lt"/>
              <a:ea typeface="+mj-ea"/>
              <a:cs typeface="+mj-cs"/>
              <a:sym typeface="Arial"/>
            </a:endParaRPr>
          </a:p>
          <a:p>
            <a:pPr marL="457200" indent="-457200">
              <a:spcBef>
                <a:spcPts val="600"/>
              </a:spcBef>
              <a:buClr>
                <a:srgbClr val="C00000"/>
              </a:buClr>
              <a:buSzPct val="100000"/>
              <a:buChar char="✦"/>
              <a:defRPr sz="2400">
                <a:latin typeface="Cambria"/>
                <a:ea typeface="Cambria"/>
                <a:cs typeface="Cambria"/>
                <a:sym typeface="Cambria"/>
              </a:defRPr>
            </a:pPr>
            <a:r>
              <a:t>Para producir frutos del Espíritu – Gal 5:22,23</a:t>
            </a:r>
            <a:endParaRPr>
              <a:latin typeface="+mj-lt"/>
              <a:ea typeface="+mj-ea"/>
              <a:cs typeface="+mj-cs"/>
              <a:sym typeface="Arial"/>
            </a:endParaRPr>
          </a:p>
          <a:p>
            <a:pPr marL="457200" indent="-457200">
              <a:spcBef>
                <a:spcPts val="600"/>
              </a:spcBef>
              <a:buClr>
                <a:srgbClr val="C00000"/>
              </a:buClr>
              <a:buSzPct val="100000"/>
              <a:buChar char="✦"/>
              <a:defRPr sz="2400">
                <a:latin typeface="Cambria"/>
                <a:ea typeface="Cambria"/>
                <a:cs typeface="Cambria"/>
                <a:sym typeface="Cambria"/>
              </a:defRPr>
            </a:pPr>
            <a:r>
              <a:rPr>
                <a:latin typeface="+mj-lt"/>
                <a:ea typeface="+mj-ea"/>
                <a:cs typeface="+mj-cs"/>
                <a:sym typeface="Arial"/>
              </a:rPr>
              <a:t>Uno de los frutos es el crecimiento </a:t>
            </a:r>
            <a:r>
              <a:t> – 2 Ped 1:5-10</a:t>
            </a:r>
          </a:p>
        </p:txBody>
      </p:sp>
      <p:sp>
        <p:nvSpPr>
          <p:cNvPr id="116" name="TextBox 3"/>
          <p:cNvSpPr txBox="1"/>
          <p:nvPr/>
        </p:nvSpPr>
        <p:spPr>
          <a:xfrm>
            <a:off x="45720" y="237354"/>
            <a:ext cx="9052560" cy="76999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800">
                <a:ln w="9000" cap="flat">
                  <a:solidFill>
                    <a:srgbClr val="675F30"/>
                  </a:solidFill>
                  <a:prstDash val="solid"/>
                  <a:round/>
                </a:ln>
                <a:gradFill flip="none" rotWithShape="1">
                  <a:gsLst>
                    <a:gs pos="0">
                      <a:srgbClr val="574C0D"/>
                    </a:gs>
                    <a:gs pos="43000">
                      <a:srgbClr val="B8A117"/>
                    </a:gs>
                    <a:gs pos="48000">
                      <a:srgbClr val="AB9516"/>
                    </a:gs>
                    <a:gs pos="100000">
                      <a:srgbClr val="574C0D"/>
                    </a:gs>
                  </a:gsLst>
                  <a:lin ang="5400000" scaled="0"/>
                </a:gradFill>
                <a:latin typeface="+mj-lt"/>
                <a:ea typeface="+mj-ea"/>
                <a:cs typeface="+mj-cs"/>
                <a:sym typeface="Arial"/>
              </a:defRPr>
            </a:lvl1pPr>
          </a:lstStyle>
          <a:p>
            <a:pPr/>
            <a:r>
              <a:t>Nada Solamente Hojas-</a:t>
            </a:r>
          </a:p>
        </p:txBody>
      </p:sp>
      <p:pic>
        <p:nvPicPr>
          <p:cNvPr id="117" name="0249F0E3-47EB-4C6B-A1F3-90028393543E-L0-001.jpeg" descr="0249F0E3-47EB-4C6B-A1F3-90028393543E-L0-001.jpeg"/>
          <p:cNvPicPr>
            <a:picLocks noChangeAspect="1"/>
          </p:cNvPicPr>
          <p:nvPr/>
        </p:nvPicPr>
        <p:blipFill>
          <a:blip r:embed="rId3">
            <a:extLst/>
          </a:blip>
          <a:stretch>
            <a:fillRect/>
          </a:stretch>
        </p:blipFill>
        <p:spPr>
          <a:xfrm>
            <a:off x="5078103" y="1565233"/>
            <a:ext cx="3839430" cy="2159680"/>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el" backwards="0">
                                    <p:tmAbs val="0"/>
                                  </p:iterate>
                                  <p:childTnLst>
                                    <p:set>
                                      <p:cBhvr>
                                        <p:cTn id="6" fill="hold"/>
                                        <p:tgtEl>
                                          <p:spTgt spid="115">
                                            <p:bg/>
                                          </p:spTgt>
                                        </p:tgtEl>
                                        <p:attrNameLst>
                                          <p:attrName>style.visibility</p:attrName>
                                        </p:attrNameLst>
                                      </p:cBhvr>
                                      <p:to>
                                        <p:strVal val="visible"/>
                                      </p:to>
                                    </p:set>
                                    <p:animEffect filter="fade" transition="in">
                                      <p:cBhvr>
                                        <p:cTn id="7" dur="500"/>
                                        <p:tgtEl>
                                          <p:spTgt spid="115">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115">
                                            <p:txEl>
                                              <p:pRg st="0" end="0"/>
                                            </p:txEl>
                                          </p:spTgt>
                                        </p:tgtEl>
                                        <p:attrNameLst>
                                          <p:attrName>style.visibility</p:attrName>
                                        </p:attrNameLst>
                                      </p:cBhvr>
                                      <p:to>
                                        <p:strVal val="visible"/>
                                      </p:to>
                                    </p:set>
                                    <p:animEffect filter="fade" transition="in">
                                      <p:cBhvr>
                                        <p:cTn id="10" dur="500"/>
                                        <p:tgtEl>
                                          <p:spTgt spid="115">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115">
                                            <p:txEl>
                                              <p:pRg st="1" end="1"/>
                                            </p:txEl>
                                          </p:spTgt>
                                        </p:tgtEl>
                                        <p:attrNameLst>
                                          <p:attrName>style.visibility</p:attrName>
                                        </p:attrNameLst>
                                      </p:cBhvr>
                                      <p:to>
                                        <p:strVal val="visible"/>
                                      </p:to>
                                    </p:set>
                                    <p:animEffect filter="fade" transition="in">
                                      <p:cBhvr>
                                        <p:cTn id="15" dur="500"/>
                                        <p:tgtEl>
                                          <p:spTgt spid="115">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1" fill="hold">
                                  <p:stCondLst>
                                    <p:cond delay="0"/>
                                  </p:stCondLst>
                                  <p:iterate type="el" backwards="0">
                                    <p:tmAbs val="0"/>
                                  </p:iterate>
                                  <p:childTnLst>
                                    <p:set>
                                      <p:cBhvr>
                                        <p:cTn id="19" fill="hold"/>
                                        <p:tgtEl>
                                          <p:spTgt spid="115">
                                            <p:txEl>
                                              <p:pRg st="2" end="2"/>
                                            </p:txEl>
                                          </p:spTgt>
                                        </p:tgtEl>
                                        <p:attrNameLst>
                                          <p:attrName>style.visibility</p:attrName>
                                        </p:attrNameLst>
                                      </p:cBhvr>
                                      <p:to>
                                        <p:strVal val="visible"/>
                                      </p:to>
                                    </p:set>
                                    <p:animEffect filter="fade" transition="in">
                                      <p:cBhvr>
                                        <p:cTn id="20" dur="500"/>
                                        <p:tgtEl>
                                          <p:spTgt spid="115">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10" grpId="1" fill="hold">
                                  <p:stCondLst>
                                    <p:cond delay="0"/>
                                  </p:stCondLst>
                                  <p:iterate type="el" backwards="0">
                                    <p:tmAbs val="0"/>
                                  </p:iterate>
                                  <p:childTnLst>
                                    <p:set>
                                      <p:cBhvr>
                                        <p:cTn id="24" fill="hold"/>
                                        <p:tgtEl>
                                          <p:spTgt spid="115">
                                            <p:txEl>
                                              <p:pRg st="3" end="3"/>
                                            </p:txEl>
                                          </p:spTgt>
                                        </p:tgtEl>
                                        <p:attrNameLst>
                                          <p:attrName>style.visibility</p:attrName>
                                        </p:attrNameLst>
                                      </p:cBhvr>
                                      <p:to>
                                        <p:strVal val="visible"/>
                                      </p:to>
                                    </p:set>
                                    <p:animEffect filter="fade" transition="in">
                                      <p:cBhvr>
                                        <p:cTn id="25" dur="500"/>
                                        <p:tgtEl>
                                          <p:spTgt spid="115">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ID="10" grpId="1" fill="hold">
                                  <p:stCondLst>
                                    <p:cond delay="0"/>
                                  </p:stCondLst>
                                  <p:iterate type="el" backwards="0">
                                    <p:tmAbs val="0"/>
                                  </p:iterate>
                                  <p:childTnLst>
                                    <p:set>
                                      <p:cBhvr>
                                        <p:cTn id="29" fill="hold"/>
                                        <p:tgtEl>
                                          <p:spTgt spid="115">
                                            <p:txEl>
                                              <p:pRg st="4" end="4"/>
                                            </p:txEl>
                                          </p:spTgt>
                                        </p:tgtEl>
                                        <p:attrNameLst>
                                          <p:attrName>style.visibility</p:attrName>
                                        </p:attrNameLst>
                                      </p:cBhvr>
                                      <p:to>
                                        <p:strVal val="visible"/>
                                      </p:to>
                                    </p:set>
                                    <p:animEffect filter="fade" transition="in">
                                      <p:cBhvr>
                                        <p:cTn id="30" dur="500"/>
                                        <p:tgtEl>
                                          <p:spTgt spid="11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Class="entr" nodeType="clickEffect" presetID="10" grpId="1" fill="hold">
                                  <p:stCondLst>
                                    <p:cond delay="0"/>
                                  </p:stCondLst>
                                  <p:iterate type="el" backwards="0">
                                    <p:tmAbs val="0"/>
                                  </p:iterate>
                                  <p:childTnLst>
                                    <p:set>
                                      <p:cBhvr>
                                        <p:cTn id="34" fill="hold"/>
                                        <p:tgtEl>
                                          <p:spTgt spid="115">
                                            <p:txEl>
                                              <p:pRg st="5" end="5"/>
                                            </p:txEl>
                                          </p:spTgt>
                                        </p:tgtEl>
                                        <p:attrNameLst>
                                          <p:attrName>style.visibility</p:attrName>
                                        </p:attrNameLst>
                                      </p:cBhvr>
                                      <p:to>
                                        <p:strVal val="visible"/>
                                      </p:to>
                                    </p:set>
                                    <p:animEffect filter="fade" transition="in">
                                      <p:cBhvr>
                                        <p:cTn id="35" dur="500"/>
                                        <p:tgtEl>
                                          <p:spTgt spid="115">
                                            <p:txEl>
                                              <p:pRg st="5" end="5"/>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15" grpId="1"/>
    </p:bldLst>
  </p:timing>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1" name="Rounded Rectangle 4"/>
          <p:cNvSpPr/>
          <p:nvPr/>
        </p:nvSpPr>
        <p:spPr>
          <a:xfrm>
            <a:off x="-8593" y="1981200"/>
            <a:ext cx="9047050" cy="3828807"/>
          </a:xfrm>
          <a:prstGeom prst="roundRect">
            <a:avLst>
              <a:gd name="adj" fmla="val 11429"/>
            </a:avLst>
          </a:prstGeom>
          <a:solidFill>
            <a:srgbClr val="F7EEDD"/>
          </a:solidFill>
          <a:ln w="12700">
            <a:miter lim="400000"/>
          </a:ln>
          <a:effectLst>
            <a:outerShdw sx="100000" sy="100000" kx="0" ky="0" algn="b" rotWithShape="0" blurRad="50800" dist="38100" dir="2700000">
              <a:srgbClr val="000000">
                <a:alpha val="40000"/>
              </a:srgbClr>
            </a:outerShdw>
          </a:effectLst>
        </p:spPr>
        <p:txBody>
          <a:bodyPr lIns="45719" rIns="45719" anchor="ctr"/>
          <a:lstStyle/>
          <a:p>
            <a:pPr algn="ctr">
              <a:defRPr>
                <a:solidFill>
                  <a:srgbClr val="FFFFFF"/>
                </a:solidFill>
              </a:defRPr>
            </a:pPr>
          </a:p>
        </p:txBody>
      </p:sp>
      <p:sp>
        <p:nvSpPr>
          <p:cNvPr id="122" name="TextBox 5"/>
          <p:cNvSpPr txBox="1"/>
          <p:nvPr/>
        </p:nvSpPr>
        <p:spPr>
          <a:xfrm>
            <a:off x="140280" y="1783348"/>
            <a:ext cx="8749304" cy="385715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spcBef>
                <a:spcPts val="600"/>
              </a:spcBef>
              <a:defRPr b="1" sz="3500">
                <a:latin typeface="Berlin Sans FB Demi"/>
                <a:ea typeface="Berlin Sans FB Demi"/>
                <a:cs typeface="Berlin Sans FB Demi"/>
                <a:sym typeface="Berlin Sans FB Demi"/>
              </a:defRPr>
            </a:pPr>
            <a:endParaRPr>
              <a:latin typeface="+mj-lt"/>
              <a:ea typeface="+mj-ea"/>
              <a:cs typeface="+mj-cs"/>
              <a:sym typeface="Arial"/>
            </a:endParaRPr>
          </a:p>
          <a:p>
            <a:pPr marL="666750" indent="-666750">
              <a:spcBef>
                <a:spcPts val="600"/>
              </a:spcBef>
              <a:buClr>
                <a:srgbClr val="C00000"/>
              </a:buClr>
              <a:buSzPct val="100000"/>
              <a:buChar char="✦"/>
              <a:defRPr sz="3500">
                <a:latin typeface="Cambria"/>
                <a:ea typeface="Cambria"/>
                <a:cs typeface="Cambria"/>
                <a:sym typeface="Cambria"/>
              </a:defRPr>
            </a:pPr>
            <a:r>
              <a:t>¿Encontrará adoradores en Espíritu y Verdad? Jn 4:24</a:t>
            </a:r>
            <a:endParaRPr>
              <a:latin typeface="+mj-lt"/>
              <a:ea typeface="+mj-ea"/>
              <a:cs typeface="+mj-cs"/>
              <a:sym typeface="Arial"/>
            </a:endParaRPr>
          </a:p>
          <a:p>
            <a:pPr marL="666750" indent="-666750">
              <a:spcBef>
                <a:spcPts val="600"/>
              </a:spcBef>
              <a:buClr>
                <a:srgbClr val="C00000"/>
              </a:buClr>
              <a:buSzPct val="100000"/>
              <a:buChar char="✦"/>
              <a:defRPr sz="3500">
                <a:latin typeface="Cambria"/>
                <a:ea typeface="Cambria"/>
                <a:cs typeface="Cambria"/>
                <a:sym typeface="Cambria"/>
              </a:defRPr>
            </a:pPr>
            <a:r>
              <a:t>¿Diligentemente busquen la verdad? –    Hch 17:11,12; 2 Tim 2:15;2 Cor 13:5</a:t>
            </a:r>
            <a:endParaRPr>
              <a:latin typeface="+mj-lt"/>
              <a:ea typeface="+mj-ea"/>
              <a:cs typeface="+mj-cs"/>
              <a:sym typeface="Arial"/>
            </a:endParaRPr>
          </a:p>
          <a:p>
            <a:pPr marL="666750" indent="-666750">
              <a:spcBef>
                <a:spcPts val="600"/>
              </a:spcBef>
              <a:buClr>
                <a:srgbClr val="C00000"/>
              </a:buClr>
              <a:buSzPct val="100000"/>
              <a:buChar char="✦"/>
              <a:defRPr sz="3500">
                <a:latin typeface="Cambria"/>
                <a:ea typeface="Cambria"/>
                <a:cs typeface="Cambria"/>
                <a:sym typeface="Cambria"/>
              </a:defRPr>
            </a:pPr>
            <a:r>
              <a:t>¿Personas que están dando FRUTOS? –  Mat 13:23- 25:14,30</a:t>
            </a:r>
          </a:p>
        </p:txBody>
      </p:sp>
      <p:sp>
        <p:nvSpPr>
          <p:cNvPr id="123" name="TextBox 3"/>
          <p:cNvSpPr txBox="1"/>
          <p:nvPr/>
        </p:nvSpPr>
        <p:spPr>
          <a:xfrm>
            <a:off x="131972" y="452984"/>
            <a:ext cx="9052560" cy="146849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800">
                <a:ln w="9000" cap="flat">
                  <a:solidFill>
                    <a:srgbClr val="675F30"/>
                  </a:solidFill>
                  <a:prstDash val="solid"/>
                  <a:round/>
                </a:ln>
                <a:gradFill flip="none" rotWithShape="1">
                  <a:gsLst>
                    <a:gs pos="0">
                      <a:srgbClr val="574C0D"/>
                    </a:gs>
                    <a:gs pos="43000">
                      <a:srgbClr val="B8A117"/>
                    </a:gs>
                    <a:gs pos="48000">
                      <a:srgbClr val="AB9516"/>
                    </a:gs>
                    <a:gs pos="100000">
                      <a:srgbClr val="574C0D"/>
                    </a:gs>
                  </a:gsLst>
                  <a:lin ang="5400000" scaled="0"/>
                </a:gradFill>
                <a:latin typeface="+mj-lt"/>
                <a:ea typeface="+mj-ea"/>
                <a:cs typeface="+mj-cs"/>
                <a:sym typeface="Arial"/>
              </a:defRPr>
            </a:lvl1pPr>
          </a:lstStyle>
          <a:p>
            <a:pPr/>
            <a:r>
              <a:t>¿Que Fruto Jesus encontrara en su iglesia hoy día?</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el" backwards="0">
                                    <p:tmAbs val="0"/>
                                  </p:iterate>
                                  <p:childTnLst>
                                    <p:set>
                                      <p:cBhvr>
                                        <p:cTn id="6" fill="hold"/>
                                        <p:tgtEl>
                                          <p:spTgt spid="122">
                                            <p:bg/>
                                          </p:spTgt>
                                        </p:tgtEl>
                                        <p:attrNameLst>
                                          <p:attrName>style.visibility</p:attrName>
                                        </p:attrNameLst>
                                      </p:cBhvr>
                                      <p:to>
                                        <p:strVal val="visible"/>
                                      </p:to>
                                    </p:set>
                                    <p:animEffect filter="fade" transition="in">
                                      <p:cBhvr>
                                        <p:cTn id="7" dur="500"/>
                                        <p:tgtEl>
                                          <p:spTgt spid="122">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122">
                                            <p:txEl>
                                              <p:pRg st="0" end="0"/>
                                            </p:txEl>
                                          </p:spTgt>
                                        </p:tgtEl>
                                        <p:attrNameLst>
                                          <p:attrName>style.visibility</p:attrName>
                                        </p:attrNameLst>
                                      </p:cBhvr>
                                      <p:to>
                                        <p:strVal val="visible"/>
                                      </p:to>
                                    </p:set>
                                    <p:animEffect filter="fade" transition="in">
                                      <p:cBhvr>
                                        <p:cTn id="10" dur="500"/>
                                        <p:tgtEl>
                                          <p:spTgt spid="12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122">
                                            <p:txEl>
                                              <p:pRg st="1" end="1"/>
                                            </p:txEl>
                                          </p:spTgt>
                                        </p:tgtEl>
                                        <p:attrNameLst>
                                          <p:attrName>style.visibility</p:attrName>
                                        </p:attrNameLst>
                                      </p:cBhvr>
                                      <p:to>
                                        <p:strVal val="visible"/>
                                      </p:to>
                                    </p:set>
                                    <p:animEffect filter="fade" transition="in">
                                      <p:cBhvr>
                                        <p:cTn id="15" dur="500"/>
                                        <p:tgtEl>
                                          <p:spTgt spid="12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1" fill="hold">
                                  <p:stCondLst>
                                    <p:cond delay="0"/>
                                  </p:stCondLst>
                                  <p:iterate type="el" backwards="0">
                                    <p:tmAbs val="0"/>
                                  </p:iterate>
                                  <p:childTnLst>
                                    <p:set>
                                      <p:cBhvr>
                                        <p:cTn id="19" fill="hold"/>
                                        <p:tgtEl>
                                          <p:spTgt spid="122">
                                            <p:txEl>
                                              <p:pRg st="2" end="2"/>
                                            </p:txEl>
                                          </p:spTgt>
                                        </p:tgtEl>
                                        <p:attrNameLst>
                                          <p:attrName>style.visibility</p:attrName>
                                        </p:attrNameLst>
                                      </p:cBhvr>
                                      <p:to>
                                        <p:strVal val="visible"/>
                                      </p:to>
                                    </p:set>
                                    <p:animEffect filter="fade" transition="in">
                                      <p:cBhvr>
                                        <p:cTn id="20" dur="500"/>
                                        <p:tgtEl>
                                          <p:spTgt spid="122">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10" grpId="1" fill="hold">
                                  <p:stCondLst>
                                    <p:cond delay="0"/>
                                  </p:stCondLst>
                                  <p:iterate type="el" backwards="0">
                                    <p:tmAbs val="0"/>
                                  </p:iterate>
                                  <p:childTnLst>
                                    <p:set>
                                      <p:cBhvr>
                                        <p:cTn id="24" fill="hold"/>
                                        <p:tgtEl>
                                          <p:spTgt spid="122">
                                            <p:txEl>
                                              <p:pRg st="3" end="3"/>
                                            </p:txEl>
                                          </p:spTgt>
                                        </p:tgtEl>
                                        <p:attrNameLst>
                                          <p:attrName>style.visibility</p:attrName>
                                        </p:attrNameLst>
                                      </p:cBhvr>
                                      <p:to>
                                        <p:strVal val="visible"/>
                                      </p:to>
                                    </p:set>
                                    <p:animEffect filter="fade" transition="in">
                                      <p:cBhvr>
                                        <p:cTn id="25" dur="500"/>
                                        <p:tgtEl>
                                          <p:spTgt spid="122">
                                            <p:txEl>
                                              <p:pRg st="3" end="3"/>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22" grpId="1"/>
    </p:bldLst>
  </p:timing>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25" name="Rounded Rectangle 4"/>
          <p:cNvSpPr/>
          <p:nvPr/>
        </p:nvSpPr>
        <p:spPr>
          <a:xfrm>
            <a:off x="228600" y="1981200"/>
            <a:ext cx="6195345" cy="4648200"/>
          </a:xfrm>
          <a:prstGeom prst="roundRect">
            <a:avLst>
              <a:gd name="adj" fmla="val 9414"/>
            </a:avLst>
          </a:prstGeom>
          <a:solidFill>
            <a:srgbClr val="F7EEDD"/>
          </a:solidFill>
          <a:ln w="12700">
            <a:miter lim="400000"/>
          </a:ln>
          <a:effectLst>
            <a:outerShdw sx="100000" sy="100000" kx="0" ky="0" algn="b" rotWithShape="0" blurRad="50800" dist="38100" dir="2700000">
              <a:srgbClr val="000000">
                <a:alpha val="40000"/>
              </a:srgbClr>
            </a:outerShdw>
          </a:effectLst>
        </p:spPr>
        <p:txBody>
          <a:bodyPr lIns="45719" rIns="45719" anchor="ctr"/>
          <a:lstStyle/>
          <a:p>
            <a:pPr algn="ctr">
              <a:defRPr>
                <a:solidFill>
                  <a:srgbClr val="FFFFFF"/>
                </a:solidFill>
              </a:defRPr>
            </a:pPr>
          </a:p>
        </p:txBody>
      </p:sp>
      <p:sp>
        <p:nvSpPr>
          <p:cNvPr id="126" name="TextBox 5"/>
          <p:cNvSpPr txBox="1"/>
          <p:nvPr/>
        </p:nvSpPr>
        <p:spPr>
          <a:xfrm>
            <a:off x="226532" y="1981199"/>
            <a:ext cx="5094377" cy="3744477"/>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algn="ctr">
              <a:spcBef>
                <a:spcPts val="600"/>
              </a:spcBef>
              <a:defRPr b="1" sz="3200">
                <a:latin typeface="Berlin Sans FB Demi"/>
                <a:ea typeface="Berlin Sans FB Demi"/>
                <a:cs typeface="Berlin Sans FB Demi"/>
                <a:sym typeface="Berlin Sans FB Demi"/>
              </a:defRPr>
            </a:pPr>
            <a:endParaRPr>
              <a:latin typeface="+mj-lt"/>
              <a:ea typeface="+mj-ea"/>
              <a:cs typeface="+mj-cs"/>
              <a:sym typeface="Arial"/>
            </a:endParaRPr>
          </a:p>
          <a:p>
            <a:pPr marL="609600" indent="-609600">
              <a:spcBef>
                <a:spcPts val="600"/>
              </a:spcBef>
              <a:buClr>
                <a:srgbClr val="C00000"/>
              </a:buClr>
              <a:buSzPct val="100000"/>
              <a:buChar char="✦"/>
              <a:defRPr sz="3200">
                <a:latin typeface="Cambria"/>
                <a:ea typeface="Cambria"/>
                <a:cs typeface="Cambria"/>
                <a:sym typeface="Cambria"/>
              </a:defRPr>
            </a:pPr>
            <a:r>
              <a:rPr>
                <a:latin typeface="+mj-lt"/>
                <a:ea typeface="+mj-ea"/>
                <a:cs typeface="+mj-cs"/>
                <a:sym typeface="Arial"/>
              </a:rPr>
              <a:t>¿Encontrará en algunos          "SOLO HOJAS"?</a:t>
            </a:r>
            <a:endParaRPr>
              <a:latin typeface="+mj-lt"/>
              <a:ea typeface="+mj-ea"/>
              <a:cs typeface="+mj-cs"/>
              <a:sym typeface="Arial"/>
            </a:endParaRPr>
          </a:p>
          <a:p>
            <a:pPr lvl="1" marL="1066800" indent="-609600">
              <a:spcBef>
                <a:spcPts val="600"/>
              </a:spcBef>
              <a:buClr>
                <a:schemeClr val="accent4"/>
              </a:buClr>
              <a:buSzPct val="100000"/>
              <a:buChar char="•"/>
              <a:defRPr sz="3200">
                <a:latin typeface="Cambria"/>
                <a:ea typeface="Cambria"/>
                <a:cs typeface="Cambria"/>
                <a:sym typeface="Cambria"/>
              </a:defRPr>
            </a:pPr>
            <a:r>
              <a:rPr>
                <a:latin typeface="+mj-lt"/>
                <a:ea typeface="+mj-ea"/>
                <a:cs typeface="+mj-cs"/>
                <a:sym typeface="Arial"/>
              </a:rPr>
              <a:t>Indiferencia </a:t>
            </a:r>
            <a:endParaRPr>
              <a:latin typeface="+mj-lt"/>
              <a:ea typeface="+mj-ea"/>
              <a:cs typeface="+mj-cs"/>
              <a:sym typeface="Arial"/>
            </a:endParaRPr>
          </a:p>
          <a:p>
            <a:pPr lvl="1" marL="1066800" indent="-609600">
              <a:spcBef>
                <a:spcPts val="600"/>
              </a:spcBef>
              <a:buClr>
                <a:schemeClr val="accent4"/>
              </a:buClr>
              <a:buSzPct val="100000"/>
              <a:buChar char="•"/>
              <a:defRPr sz="3200">
                <a:latin typeface="Cambria"/>
                <a:ea typeface="Cambria"/>
                <a:cs typeface="Cambria"/>
                <a:sym typeface="Cambria"/>
              </a:defRPr>
            </a:pPr>
            <a:r>
              <a:t>Apatía en su servicio </a:t>
            </a:r>
            <a:endParaRPr>
              <a:latin typeface="+mj-lt"/>
              <a:ea typeface="+mj-ea"/>
              <a:cs typeface="+mj-cs"/>
              <a:sym typeface="Arial"/>
            </a:endParaRPr>
          </a:p>
          <a:p>
            <a:pPr lvl="1" marL="1066800" indent="-609600">
              <a:spcBef>
                <a:spcPts val="600"/>
              </a:spcBef>
              <a:buClr>
                <a:schemeClr val="accent4"/>
              </a:buClr>
              <a:buSzPct val="100000"/>
              <a:buChar char="•"/>
              <a:defRPr sz="3200">
                <a:latin typeface="Cambria"/>
                <a:ea typeface="Cambria"/>
                <a:cs typeface="Cambria"/>
                <a:sym typeface="Cambria"/>
              </a:defRPr>
            </a:pPr>
            <a:r>
              <a:rPr>
                <a:latin typeface="+mj-lt"/>
                <a:ea typeface="+mj-ea"/>
                <a:cs typeface="+mj-cs"/>
                <a:sym typeface="Arial"/>
              </a:rPr>
              <a:t>No hay crecimiento </a:t>
            </a:r>
            <a:endParaRPr>
              <a:latin typeface="+mj-lt"/>
              <a:ea typeface="+mj-ea"/>
              <a:cs typeface="+mj-cs"/>
              <a:sym typeface="Arial"/>
            </a:endParaRPr>
          </a:p>
          <a:p>
            <a:pPr lvl="1" marL="1066800" indent="-609600">
              <a:spcBef>
                <a:spcPts val="600"/>
              </a:spcBef>
              <a:buClr>
                <a:schemeClr val="accent4"/>
              </a:buClr>
              <a:buSzPct val="100000"/>
              <a:buChar char="•"/>
              <a:defRPr sz="3200">
                <a:latin typeface="Cambria"/>
                <a:ea typeface="Cambria"/>
                <a:cs typeface="Cambria"/>
                <a:sym typeface="Cambria"/>
              </a:defRPr>
            </a:pPr>
            <a:r>
              <a:t>No hay fruto </a:t>
            </a:r>
          </a:p>
        </p:txBody>
      </p:sp>
      <p:pic>
        <p:nvPicPr>
          <p:cNvPr id="127" name="Picture 3" descr="Picture 3"/>
          <p:cNvPicPr>
            <a:picLocks noChangeAspect="1"/>
          </p:cNvPicPr>
          <p:nvPr/>
        </p:nvPicPr>
        <p:blipFill>
          <a:blip r:embed="rId2">
            <a:extLst/>
          </a:blip>
          <a:stretch>
            <a:fillRect/>
          </a:stretch>
        </p:blipFill>
        <p:spPr>
          <a:xfrm>
            <a:off x="6404951" y="2280470"/>
            <a:ext cx="2747572" cy="4674971"/>
          </a:xfrm>
          <a:prstGeom prst="rect">
            <a:avLst/>
          </a:prstGeom>
          <a:ln w="12700">
            <a:miter lim="400000"/>
          </a:ln>
        </p:spPr>
      </p:pic>
      <p:sp>
        <p:nvSpPr>
          <p:cNvPr id="128" name="TextBox 3"/>
          <p:cNvSpPr txBox="1"/>
          <p:nvPr/>
        </p:nvSpPr>
        <p:spPr>
          <a:xfrm>
            <a:off x="131972" y="452984"/>
            <a:ext cx="9052560" cy="146849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800">
                <a:ln w="9000" cap="flat">
                  <a:solidFill>
                    <a:srgbClr val="675F30"/>
                  </a:solidFill>
                  <a:prstDash val="solid"/>
                  <a:round/>
                </a:ln>
                <a:gradFill flip="none" rotWithShape="1">
                  <a:gsLst>
                    <a:gs pos="0">
                      <a:srgbClr val="574C0D"/>
                    </a:gs>
                    <a:gs pos="43000">
                      <a:srgbClr val="B8A117"/>
                    </a:gs>
                    <a:gs pos="48000">
                      <a:srgbClr val="AB9516"/>
                    </a:gs>
                    <a:gs pos="100000">
                      <a:srgbClr val="574C0D"/>
                    </a:gs>
                  </a:gsLst>
                  <a:lin ang="5400000" scaled="0"/>
                </a:gradFill>
                <a:latin typeface="+mj-lt"/>
                <a:ea typeface="+mj-ea"/>
                <a:cs typeface="+mj-cs"/>
                <a:sym typeface="Arial"/>
              </a:defRPr>
            </a:lvl1pPr>
          </a:lstStyle>
          <a:p>
            <a:pPr/>
            <a:r>
              <a:t>¿Que Fruto Jesus encontrara en su iglesia hoy día?</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8" presetID="2" grpId="1" fill="hold">
                                  <p:stCondLst>
                                    <p:cond delay="0"/>
                                  </p:stCondLst>
                                  <p:iterate type="el" backwards="0">
                                    <p:tmAbs val="0"/>
                                  </p:iterate>
                                  <p:childTnLst>
                                    <p:set>
                                      <p:cBhvr>
                                        <p:cTn id="6" fill="hold"/>
                                        <p:tgtEl>
                                          <p:spTgt spid="126">
                                            <p:txEl>
                                              <p:pRg st="1" end="1"/>
                                            </p:txEl>
                                          </p:spTgt>
                                        </p:tgtEl>
                                        <p:attrNameLst>
                                          <p:attrName>style.visibility</p:attrName>
                                        </p:attrNameLst>
                                      </p:cBhvr>
                                      <p:to>
                                        <p:strVal val="visible"/>
                                      </p:to>
                                    </p:set>
                                    <p:anim calcmode="lin" valueType="num">
                                      <p:cBhvr>
                                        <p:cTn id="7" dur="500" fill="hold"/>
                                        <p:tgtEl>
                                          <p:spTgt spid="126">
                                            <p:txEl>
                                              <p:pRg st="1" end="1"/>
                                            </p:txEl>
                                          </p:spTgt>
                                        </p:tgtEl>
                                        <p:attrNameLst>
                                          <p:attrName>ppt_x</p:attrName>
                                        </p:attrNameLst>
                                      </p:cBhvr>
                                      <p:tavLst>
                                        <p:tav tm="0">
                                          <p:val>
                                            <p:strVal val="0-#ppt_w/2"/>
                                          </p:val>
                                        </p:tav>
                                        <p:tav tm="100000">
                                          <p:val>
                                            <p:strVal val="#ppt_x"/>
                                          </p:val>
                                        </p:tav>
                                      </p:tavLst>
                                    </p:anim>
                                    <p:anim calcmode="lin" valueType="num">
                                      <p:cBhvr>
                                        <p:cTn id="8" dur="500" fill="hold"/>
                                        <p:tgtEl>
                                          <p:spTgt spid="126">
                                            <p:txEl>
                                              <p:pRg st="1" end="1"/>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Class="entr" nodeType="clickEffect" presetSubtype="8" presetID="2" grpId="1" fill="hold">
                                  <p:stCondLst>
                                    <p:cond delay="0"/>
                                  </p:stCondLst>
                                  <p:iterate type="el" backwards="0">
                                    <p:tmAbs val="0"/>
                                  </p:iterate>
                                  <p:childTnLst>
                                    <p:set>
                                      <p:cBhvr>
                                        <p:cTn id="12" fill="hold"/>
                                        <p:tgtEl>
                                          <p:spTgt spid="126">
                                            <p:txEl>
                                              <p:pRg st="2" end="2"/>
                                            </p:txEl>
                                          </p:spTgt>
                                        </p:tgtEl>
                                        <p:attrNameLst>
                                          <p:attrName>style.visibility</p:attrName>
                                        </p:attrNameLst>
                                      </p:cBhvr>
                                      <p:to>
                                        <p:strVal val="visible"/>
                                      </p:to>
                                    </p:set>
                                    <p:anim calcmode="lin" valueType="num">
                                      <p:cBhvr>
                                        <p:cTn id="13" dur="500" fill="hold"/>
                                        <p:tgtEl>
                                          <p:spTgt spid="126">
                                            <p:txEl>
                                              <p:pRg st="2" end="2"/>
                                            </p:txEl>
                                          </p:spTgt>
                                        </p:tgtEl>
                                        <p:attrNameLst>
                                          <p:attrName>ppt_x</p:attrName>
                                        </p:attrNameLst>
                                      </p:cBhvr>
                                      <p:tavLst>
                                        <p:tav tm="0">
                                          <p:val>
                                            <p:strVal val="0-#ppt_w/2"/>
                                          </p:val>
                                        </p:tav>
                                        <p:tav tm="100000">
                                          <p:val>
                                            <p:strVal val="#ppt_x"/>
                                          </p:val>
                                        </p:tav>
                                      </p:tavLst>
                                    </p:anim>
                                    <p:anim calcmode="lin" valueType="num">
                                      <p:cBhvr>
                                        <p:cTn id="14" dur="500" fill="hold"/>
                                        <p:tgtEl>
                                          <p:spTgt spid="126">
                                            <p:txEl>
                                              <p:pRg st="2" end="2"/>
                                            </p:txEl>
                                          </p:spTgt>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Class="entr" nodeType="clickEffect" presetSubtype="8" presetID="2" grpId="1" fill="hold">
                                  <p:stCondLst>
                                    <p:cond delay="0"/>
                                  </p:stCondLst>
                                  <p:iterate type="el" backwards="0">
                                    <p:tmAbs val="0"/>
                                  </p:iterate>
                                  <p:childTnLst>
                                    <p:set>
                                      <p:cBhvr>
                                        <p:cTn id="18" fill="hold"/>
                                        <p:tgtEl>
                                          <p:spTgt spid="126">
                                            <p:txEl>
                                              <p:pRg st="3" end="3"/>
                                            </p:txEl>
                                          </p:spTgt>
                                        </p:tgtEl>
                                        <p:attrNameLst>
                                          <p:attrName>style.visibility</p:attrName>
                                        </p:attrNameLst>
                                      </p:cBhvr>
                                      <p:to>
                                        <p:strVal val="visible"/>
                                      </p:to>
                                    </p:set>
                                    <p:anim calcmode="lin" valueType="num">
                                      <p:cBhvr>
                                        <p:cTn id="19" dur="500" fill="hold"/>
                                        <p:tgtEl>
                                          <p:spTgt spid="126">
                                            <p:txEl>
                                              <p:pRg st="3" end="3"/>
                                            </p:txEl>
                                          </p:spTgt>
                                        </p:tgtEl>
                                        <p:attrNameLst>
                                          <p:attrName>ppt_x</p:attrName>
                                        </p:attrNameLst>
                                      </p:cBhvr>
                                      <p:tavLst>
                                        <p:tav tm="0">
                                          <p:val>
                                            <p:strVal val="0-#ppt_w/2"/>
                                          </p:val>
                                        </p:tav>
                                        <p:tav tm="100000">
                                          <p:val>
                                            <p:strVal val="#ppt_x"/>
                                          </p:val>
                                        </p:tav>
                                      </p:tavLst>
                                    </p:anim>
                                    <p:anim calcmode="lin" valueType="num">
                                      <p:cBhvr>
                                        <p:cTn id="20" dur="500" fill="hold"/>
                                        <p:tgtEl>
                                          <p:spTgt spid="126">
                                            <p:txEl>
                                              <p:pRg st="3" end="3"/>
                                            </p:txEl>
                                          </p:spTgt>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8" presetID="2" grpId="1" fill="hold">
                                  <p:stCondLst>
                                    <p:cond delay="0"/>
                                  </p:stCondLst>
                                  <p:iterate type="el" backwards="0">
                                    <p:tmAbs val="0"/>
                                  </p:iterate>
                                  <p:childTnLst>
                                    <p:set>
                                      <p:cBhvr>
                                        <p:cTn id="24" fill="hold"/>
                                        <p:tgtEl>
                                          <p:spTgt spid="126">
                                            <p:txEl>
                                              <p:pRg st="4" end="4"/>
                                            </p:txEl>
                                          </p:spTgt>
                                        </p:tgtEl>
                                        <p:attrNameLst>
                                          <p:attrName>style.visibility</p:attrName>
                                        </p:attrNameLst>
                                      </p:cBhvr>
                                      <p:to>
                                        <p:strVal val="visible"/>
                                      </p:to>
                                    </p:set>
                                    <p:anim calcmode="lin" valueType="num">
                                      <p:cBhvr>
                                        <p:cTn id="25" dur="500" fill="hold"/>
                                        <p:tgtEl>
                                          <p:spTgt spid="126">
                                            <p:txEl>
                                              <p:pRg st="4" end="4"/>
                                            </p:txEl>
                                          </p:spTgt>
                                        </p:tgtEl>
                                        <p:attrNameLst>
                                          <p:attrName>ppt_x</p:attrName>
                                        </p:attrNameLst>
                                      </p:cBhvr>
                                      <p:tavLst>
                                        <p:tav tm="0">
                                          <p:val>
                                            <p:strVal val="0-#ppt_w/2"/>
                                          </p:val>
                                        </p:tav>
                                        <p:tav tm="100000">
                                          <p:val>
                                            <p:strVal val="#ppt_x"/>
                                          </p:val>
                                        </p:tav>
                                      </p:tavLst>
                                    </p:anim>
                                    <p:anim calcmode="lin" valueType="num">
                                      <p:cBhvr>
                                        <p:cTn id="26" dur="500" fill="hold"/>
                                        <p:tgtEl>
                                          <p:spTgt spid="126">
                                            <p:txEl>
                                              <p:pRg st="4" end="4"/>
                                            </p:txEl>
                                          </p:spTgt>
                                        </p:tgtEl>
                                        <p:attrNameLst>
                                          <p:attrName>ppt_y</p:attrName>
                                        </p:attrNameLst>
                                      </p:cBhvr>
                                      <p:tavLst>
                                        <p:tav tm="0">
                                          <p:val>
                                            <p:strVal val="#ppt_y"/>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Class="entr" nodeType="clickEffect" presetSubtype="8" presetID="2" grpId="1" fill="hold">
                                  <p:stCondLst>
                                    <p:cond delay="0"/>
                                  </p:stCondLst>
                                  <p:iterate type="el" backwards="0">
                                    <p:tmAbs val="0"/>
                                  </p:iterate>
                                  <p:childTnLst>
                                    <p:set>
                                      <p:cBhvr>
                                        <p:cTn id="30" fill="hold"/>
                                        <p:tgtEl>
                                          <p:spTgt spid="126">
                                            <p:txEl>
                                              <p:pRg st="5" end="5"/>
                                            </p:txEl>
                                          </p:spTgt>
                                        </p:tgtEl>
                                        <p:attrNameLst>
                                          <p:attrName>style.visibility</p:attrName>
                                        </p:attrNameLst>
                                      </p:cBhvr>
                                      <p:to>
                                        <p:strVal val="visible"/>
                                      </p:to>
                                    </p:set>
                                    <p:anim calcmode="lin" valueType="num">
                                      <p:cBhvr>
                                        <p:cTn id="31" dur="500" fill="hold"/>
                                        <p:tgtEl>
                                          <p:spTgt spid="126">
                                            <p:txEl>
                                              <p:pRg st="5" end="5"/>
                                            </p:txEl>
                                          </p:spTgt>
                                        </p:tgtEl>
                                        <p:attrNameLst>
                                          <p:attrName>ppt_x</p:attrName>
                                        </p:attrNameLst>
                                      </p:cBhvr>
                                      <p:tavLst>
                                        <p:tav tm="0">
                                          <p:val>
                                            <p:strVal val="0-#ppt_w/2"/>
                                          </p:val>
                                        </p:tav>
                                        <p:tav tm="100000">
                                          <p:val>
                                            <p:strVal val="#ppt_x"/>
                                          </p:val>
                                        </p:tav>
                                      </p:tavLst>
                                    </p:anim>
                                    <p:anim calcmode="lin" valueType="num">
                                      <p:cBhvr>
                                        <p:cTn id="32" dur="500" fill="hold"/>
                                        <p:tgtEl>
                                          <p:spTgt spid="126">
                                            <p:txEl>
                                              <p:pRg st="5" end="5"/>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26" grpId="1"/>
    </p:bldLst>
  </p:timing>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sp>
        <p:nvSpPr>
          <p:cNvPr id="130" name="Rounded Rectangle 4"/>
          <p:cNvSpPr/>
          <p:nvPr/>
        </p:nvSpPr>
        <p:spPr>
          <a:xfrm>
            <a:off x="228600" y="1981200"/>
            <a:ext cx="5611667" cy="4648200"/>
          </a:xfrm>
          <a:prstGeom prst="roundRect">
            <a:avLst>
              <a:gd name="adj" fmla="val 9414"/>
            </a:avLst>
          </a:prstGeom>
          <a:solidFill>
            <a:srgbClr val="F7EEDD"/>
          </a:solidFill>
          <a:ln w="12700">
            <a:miter lim="400000"/>
          </a:ln>
          <a:effectLst>
            <a:outerShdw sx="100000" sy="100000" kx="0" ky="0" algn="b" rotWithShape="0" blurRad="50800" dist="38100" dir="2700000">
              <a:srgbClr val="000000">
                <a:alpha val="40000"/>
              </a:srgbClr>
            </a:outerShdw>
          </a:effectLst>
        </p:spPr>
        <p:txBody>
          <a:bodyPr lIns="45719" rIns="45719" anchor="ctr"/>
          <a:lstStyle/>
          <a:p>
            <a:pPr algn="ctr">
              <a:defRPr>
                <a:solidFill>
                  <a:srgbClr val="FFFFFF"/>
                </a:solidFill>
              </a:defRPr>
            </a:pPr>
          </a:p>
        </p:txBody>
      </p:sp>
      <p:sp>
        <p:nvSpPr>
          <p:cNvPr id="131" name="TextBox 3"/>
          <p:cNvSpPr txBox="1"/>
          <p:nvPr/>
        </p:nvSpPr>
        <p:spPr>
          <a:xfrm>
            <a:off x="45720" y="638994"/>
            <a:ext cx="9052560" cy="769998"/>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800">
                <a:ln w="9000" cap="flat">
                  <a:solidFill>
                    <a:srgbClr val="675F30"/>
                  </a:solidFill>
                  <a:prstDash val="solid"/>
                  <a:round/>
                </a:ln>
                <a:gradFill flip="none" rotWithShape="1">
                  <a:gsLst>
                    <a:gs pos="0">
                      <a:srgbClr val="574C0D"/>
                    </a:gs>
                    <a:gs pos="43000">
                      <a:srgbClr val="B8A117"/>
                    </a:gs>
                    <a:gs pos="48000">
                      <a:srgbClr val="AB9516"/>
                    </a:gs>
                    <a:gs pos="100000">
                      <a:srgbClr val="574C0D"/>
                    </a:gs>
                  </a:gsLst>
                  <a:lin ang="5400000" scaled="0"/>
                </a:gradFill>
                <a:latin typeface="+mj-lt"/>
                <a:ea typeface="+mj-ea"/>
                <a:cs typeface="+mj-cs"/>
                <a:sym typeface="Arial"/>
              </a:defRPr>
            </a:lvl1pPr>
          </a:lstStyle>
          <a:p>
            <a:pPr/>
            <a:r>
              <a:t>!Mire usted lo que Jesus hará¡</a:t>
            </a:r>
          </a:p>
        </p:txBody>
      </p:sp>
      <p:sp>
        <p:nvSpPr>
          <p:cNvPr id="132" name="TextBox 8"/>
          <p:cNvSpPr txBox="1"/>
          <p:nvPr/>
        </p:nvSpPr>
        <p:spPr>
          <a:xfrm>
            <a:off x="285830" y="2153482"/>
            <a:ext cx="5593020" cy="3571241"/>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562707" indent="-562707">
              <a:spcBef>
                <a:spcPts val="600"/>
              </a:spcBef>
              <a:buClr>
                <a:srgbClr val="C00000"/>
              </a:buClr>
              <a:buSzPct val="100000"/>
              <a:buChar char="✦"/>
              <a:defRPr b="1" sz="3200">
                <a:latin typeface="Berlin Sans FB Demi"/>
                <a:ea typeface="Berlin Sans FB Demi"/>
                <a:cs typeface="Berlin Sans FB Demi"/>
                <a:sym typeface="Berlin Sans FB Demi"/>
              </a:defRPr>
            </a:pPr>
            <a:r>
              <a:t>Maldijo a la Higuera </a:t>
            </a:r>
          </a:p>
          <a:p>
            <a:pPr marL="562707" indent="-562707">
              <a:spcBef>
                <a:spcPts val="600"/>
              </a:spcBef>
              <a:buClr>
                <a:srgbClr val="C00000"/>
              </a:buClr>
              <a:buSzPct val="100000"/>
              <a:buChar char="✦"/>
              <a:defRPr b="1" sz="3200">
                <a:latin typeface="Berlin Sans FB Demi"/>
                <a:ea typeface="Berlin Sans FB Demi"/>
                <a:cs typeface="Berlin Sans FB Demi"/>
                <a:sym typeface="Berlin Sans FB Demi"/>
              </a:defRPr>
            </a:pPr>
            <a:r>
              <a:rPr b="0">
                <a:latin typeface="Cambria"/>
                <a:ea typeface="Cambria"/>
                <a:cs typeface="Cambria"/>
                <a:sym typeface="Cambria"/>
              </a:rPr>
              <a:t>“</a:t>
            </a:r>
            <a:r>
              <a:rPr b="0">
                <a:solidFill>
                  <a:srgbClr val="E22400"/>
                </a:solidFill>
              </a:rPr>
              <a:t>Nunca jamás coma nadie fruto de ti</a:t>
            </a:r>
            <a:r>
              <a:rPr b="0">
                <a:latin typeface="Cambria"/>
                <a:ea typeface="Cambria"/>
                <a:cs typeface="Cambria"/>
                <a:sym typeface="Cambria"/>
              </a:rPr>
              <a:t>.” (11:14)</a:t>
            </a:r>
            <a:endParaRPr>
              <a:latin typeface="+mj-lt"/>
              <a:ea typeface="+mj-ea"/>
              <a:cs typeface="+mj-cs"/>
              <a:sym typeface="Arial"/>
            </a:endParaRPr>
          </a:p>
          <a:p>
            <a:pPr marL="562707" indent="-562707">
              <a:spcBef>
                <a:spcPts val="600"/>
              </a:spcBef>
              <a:buClr>
                <a:srgbClr val="C00000"/>
              </a:buClr>
              <a:buSzPct val="100000"/>
              <a:buChar char="✦"/>
              <a:defRPr b="1" sz="3200">
                <a:latin typeface="Berlin Sans FB Demi"/>
                <a:ea typeface="Berlin Sans FB Demi"/>
                <a:cs typeface="Berlin Sans FB Demi"/>
                <a:sym typeface="Berlin Sans FB Demi"/>
              </a:defRPr>
            </a:pPr>
            <a:r>
              <a:t>Mire usted a Israel –                 Maldecidos </a:t>
            </a:r>
            <a:r>
              <a:rPr b="0">
                <a:latin typeface="Cambria"/>
                <a:ea typeface="Cambria"/>
                <a:cs typeface="Cambria"/>
                <a:sym typeface="Cambria"/>
              </a:rPr>
              <a:t>(Mat 23:29-36); Destruidos, (Mat 24; Lucas 19:43,44); (</a:t>
            </a:r>
            <a:r>
              <a:rPr b="0" i="1">
                <a:latin typeface="Cambria"/>
                <a:ea typeface="Cambria"/>
                <a:cs typeface="Cambria"/>
                <a:sym typeface="Cambria"/>
              </a:rPr>
              <a:t>Josefo, 70 AD</a:t>
            </a:r>
            <a:r>
              <a:rPr b="0">
                <a:latin typeface="Cambria"/>
                <a:ea typeface="Cambria"/>
                <a:cs typeface="Cambria"/>
                <a:sym typeface="Cambria"/>
              </a:rPr>
              <a:t>)</a:t>
            </a:r>
          </a:p>
        </p:txBody>
      </p:sp>
      <p:pic>
        <p:nvPicPr>
          <p:cNvPr id="133" name="5AA1C11D-3D50-4C2D-8B62-A5E913206512-L0-001.jpeg" descr="5AA1C11D-3D50-4C2D-8B62-A5E913206512-L0-001.jpeg"/>
          <p:cNvPicPr>
            <a:picLocks noChangeAspect="1"/>
          </p:cNvPicPr>
          <p:nvPr/>
        </p:nvPicPr>
        <p:blipFill>
          <a:blip r:embed="rId3">
            <a:extLst/>
          </a:blip>
          <a:stretch>
            <a:fillRect/>
          </a:stretch>
        </p:blipFill>
        <p:spPr>
          <a:xfrm>
            <a:off x="5789098" y="2003368"/>
            <a:ext cx="3244917" cy="3582929"/>
          </a:xfrm>
          <a:prstGeom prst="rect">
            <a:avLst/>
          </a:prstGeom>
          <a:ln w="12700">
            <a:miter lim="400000"/>
          </a:ln>
        </p:spPr>
      </p:pic>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el" backwards="0">
                                    <p:tmAbs val="0"/>
                                  </p:iterate>
                                  <p:childTnLst>
                                    <p:set>
                                      <p:cBhvr>
                                        <p:cTn id="6" fill="hold"/>
                                        <p:tgtEl>
                                          <p:spTgt spid="132">
                                            <p:bg/>
                                          </p:spTgt>
                                        </p:tgtEl>
                                        <p:attrNameLst>
                                          <p:attrName>style.visibility</p:attrName>
                                        </p:attrNameLst>
                                      </p:cBhvr>
                                      <p:to>
                                        <p:strVal val="visible"/>
                                      </p:to>
                                    </p:set>
                                    <p:animEffect filter="fade" transition="in">
                                      <p:cBhvr>
                                        <p:cTn id="7" dur="500"/>
                                        <p:tgtEl>
                                          <p:spTgt spid="132">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132">
                                            <p:txEl>
                                              <p:pRg st="0" end="0"/>
                                            </p:txEl>
                                          </p:spTgt>
                                        </p:tgtEl>
                                        <p:attrNameLst>
                                          <p:attrName>style.visibility</p:attrName>
                                        </p:attrNameLst>
                                      </p:cBhvr>
                                      <p:to>
                                        <p:strVal val="visible"/>
                                      </p:to>
                                    </p:set>
                                    <p:animEffect filter="fade" transition="in">
                                      <p:cBhvr>
                                        <p:cTn id="10" dur="500"/>
                                        <p:tgtEl>
                                          <p:spTgt spid="13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132">
                                            <p:txEl>
                                              <p:pRg st="1" end="1"/>
                                            </p:txEl>
                                          </p:spTgt>
                                        </p:tgtEl>
                                        <p:attrNameLst>
                                          <p:attrName>style.visibility</p:attrName>
                                        </p:attrNameLst>
                                      </p:cBhvr>
                                      <p:to>
                                        <p:strVal val="visible"/>
                                      </p:to>
                                    </p:set>
                                    <p:animEffect filter="fade" transition="in">
                                      <p:cBhvr>
                                        <p:cTn id="15" dur="500"/>
                                        <p:tgtEl>
                                          <p:spTgt spid="132">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1" fill="hold">
                                  <p:stCondLst>
                                    <p:cond delay="0"/>
                                  </p:stCondLst>
                                  <p:iterate type="el" backwards="0">
                                    <p:tmAbs val="0"/>
                                  </p:iterate>
                                  <p:childTnLst>
                                    <p:set>
                                      <p:cBhvr>
                                        <p:cTn id="19" fill="hold"/>
                                        <p:tgtEl>
                                          <p:spTgt spid="132">
                                            <p:txEl>
                                              <p:pRg st="2" end="2"/>
                                            </p:txEl>
                                          </p:spTgt>
                                        </p:tgtEl>
                                        <p:attrNameLst>
                                          <p:attrName>style.visibility</p:attrName>
                                        </p:attrNameLst>
                                      </p:cBhvr>
                                      <p:to>
                                        <p:strVal val="visible"/>
                                      </p:to>
                                    </p:set>
                                    <p:animEffect filter="fade" transition="in">
                                      <p:cBhvr>
                                        <p:cTn id="20" dur="500"/>
                                        <p:tgtEl>
                                          <p:spTgt spid="132">
                                            <p:txEl>
                                              <p:pRg st="2" end="2"/>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p" bldLvl="5" animBg="1" rev="0" advAuto="0" spid="132" grpId="1"/>
    </p:bldLst>
  </p:timing>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37" name="D6BE9781-2C38-4D46-A71D-226A2049EE7E-L0-001.jpeg" descr="D6BE9781-2C38-4D46-A71D-226A2049EE7E-L0-001.jpeg"/>
          <p:cNvPicPr>
            <a:picLocks noChangeAspect="1"/>
          </p:cNvPicPr>
          <p:nvPr/>
        </p:nvPicPr>
        <p:blipFill>
          <a:blip r:embed="rId3">
            <a:extLst/>
          </a:blip>
          <a:stretch>
            <a:fillRect/>
          </a:stretch>
        </p:blipFill>
        <p:spPr>
          <a:xfrm>
            <a:off x="4579798" y="2157443"/>
            <a:ext cx="4861205" cy="3645903"/>
          </a:xfrm>
          <a:prstGeom prst="rect">
            <a:avLst/>
          </a:prstGeom>
          <a:ln w="12700">
            <a:miter lim="400000"/>
          </a:ln>
        </p:spPr>
      </p:pic>
      <p:sp>
        <p:nvSpPr>
          <p:cNvPr id="138" name="Rounded Rectangle 4"/>
          <p:cNvSpPr/>
          <p:nvPr/>
        </p:nvSpPr>
        <p:spPr>
          <a:xfrm>
            <a:off x="228600" y="1981200"/>
            <a:ext cx="4648200" cy="4648200"/>
          </a:xfrm>
          <a:prstGeom prst="roundRect">
            <a:avLst>
              <a:gd name="adj" fmla="val 9414"/>
            </a:avLst>
          </a:prstGeom>
          <a:solidFill>
            <a:srgbClr val="F7EEDD"/>
          </a:solidFill>
          <a:ln w="12700">
            <a:miter lim="400000"/>
          </a:ln>
          <a:effectLst>
            <a:outerShdw sx="100000" sy="100000" kx="0" ky="0" algn="b" rotWithShape="0" blurRad="50800" dist="38100" dir="2700000">
              <a:srgbClr val="000000">
                <a:alpha val="40000"/>
              </a:srgbClr>
            </a:outerShdw>
          </a:effectLst>
        </p:spPr>
        <p:txBody>
          <a:bodyPr lIns="45719" rIns="45719" anchor="ctr"/>
          <a:lstStyle/>
          <a:p>
            <a:pPr algn="ctr">
              <a:defRPr>
                <a:solidFill>
                  <a:srgbClr val="FFFFFF"/>
                </a:solidFill>
              </a:defRPr>
            </a:pPr>
          </a:p>
        </p:txBody>
      </p:sp>
      <p:sp>
        <p:nvSpPr>
          <p:cNvPr id="139" name="TextBox 3"/>
          <p:cNvSpPr txBox="1"/>
          <p:nvPr/>
        </p:nvSpPr>
        <p:spPr>
          <a:xfrm>
            <a:off x="175097" y="440014"/>
            <a:ext cx="9052561" cy="139354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500">
                <a:ln w="9000" cap="flat">
                  <a:solidFill>
                    <a:srgbClr val="675F30"/>
                  </a:solidFill>
                  <a:prstDash val="solid"/>
                  <a:round/>
                </a:ln>
                <a:gradFill flip="none" rotWithShape="1">
                  <a:gsLst>
                    <a:gs pos="0">
                      <a:srgbClr val="574C0D"/>
                    </a:gs>
                    <a:gs pos="43000">
                      <a:srgbClr val="B8A117"/>
                    </a:gs>
                    <a:gs pos="48000">
                      <a:srgbClr val="AB9516"/>
                    </a:gs>
                    <a:gs pos="100000">
                      <a:srgbClr val="574C0D"/>
                    </a:gs>
                  </a:gsLst>
                  <a:lin ang="5400000" scaled="0"/>
                </a:gradFill>
                <a:latin typeface="+mj-lt"/>
                <a:ea typeface="+mj-ea"/>
                <a:cs typeface="+mj-cs"/>
                <a:sym typeface="Arial"/>
              </a:defRPr>
            </a:lvl1pPr>
          </a:lstStyle>
          <a:p>
            <a:pPr/>
            <a:r>
              <a:t>¿Que hará Jesus con aquellos que no tienen Frutos?</a:t>
            </a:r>
          </a:p>
        </p:txBody>
      </p:sp>
      <p:sp>
        <p:nvSpPr>
          <p:cNvPr id="140" name="TextBox 8"/>
          <p:cNvSpPr txBox="1"/>
          <p:nvPr/>
        </p:nvSpPr>
        <p:spPr>
          <a:xfrm>
            <a:off x="350520" y="1981200"/>
            <a:ext cx="4569856" cy="398166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545123" indent="-545123">
              <a:spcBef>
                <a:spcPts val="600"/>
              </a:spcBef>
              <a:buClr>
                <a:srgbClr val="C00000"/>
              </a:buClr>
              <a:buSzPct val="100000"/>
              <a:buChar char="✦"/>
              <a:defRPr b="1" sz="3100">
                <a:latin typeface="Berlin Sans FB Demi"/>
                <a:ea typeface="Berlin Sans FB Demi"/>
                <a:cs typeface="Berlin Sans FB Demi"/>
                <a:sym typeface="Berlin Sans FB Demi"/>
              </a:defRPr>
            </a:pPr>
            <a:r>
              <a:t>Serán desechados –</a:t>
            </a:r>
            <a:r>
              <a:rPr b="0">
                <a:latin typeface="Cambria"/>
                <a:ea typeface="Cambria"/>
                <a:cs typeface="Cambria"/>
                <a:sym typeface="Cambria"/>
              </a:rPr>
              <a:t> (Heb 6:8; 2 Tes 1:7-9)</a:t>
            </a:r>
            <a:endParaRPr>
              <a:latin typeface="+mj-lt"/>
              <a:ea typeface="+mj-ea"/>
              <a:cs typeface="+mj-cs"/>
              <a:sym typeface="Arial"/>
            </a:endParaRPr>
          </a:p>
          <a:p>
            <a:pPr marL="545123" indent="-545123">
              <a:spcBef>
                <a:spcPts val="600"/>
              </a:spcBef>
              <a:buClr>
                <a:srgbClr val="C00000"/>
              </a:buClr>
              <a:buSzPct val="100000"/>
              <a:buChar char="✦"/>
              <a:defRPr b="1" sz="3100">
                <a:latin typeface="Berlin Sans FB Demi"/>
                <a:ea typeface="Berlin Sans FB Demi"/>
                <a:cs typeface="Berlin Sans FB Demi"/>
                <a:sym typeface="Berlin Sans FB Demi"/>
              </a:defRPr>
            </a:pPr>
            <a:r>
              <a:t>Serán Cortados      </a:t>
            </a:r>
            <a:r>
              <a:rPr b="0">
                <a:latin typeface="Cambria"/>
                <a:ea typeface="Cambria"/>
                <a:cs typeface="Cambria"/>
                <a:sym typeface="Cambria"/>
              </a:rPr>
              <a:t>(Jn 15:1-6)</a:t>
            </a:r>
            <a:endParaRPr>
              <a:latin typeface="+mj-lt"/>
              <a:ea typeface="+mj-ea"/>
              <a:cs typeface="+mj-cs"/>
              <a:sym typeface="Arial"/>
            </a:endParaRPr>
          </a:p>
          <a:p>
            <a:pPr marL="545123" indent="-545123">
              <a:spcBef>
                <a:spcPts val="600"/>
              </a:spcBef>
              <a:buClr>
                <a:srgbClr val="C00000"/>
              </a:buClr>
              <a:buSzPct val="100000"/>
              <a:buChar char="✦"/>
              <a:defRPr b="1" sz="3100">
                <a:latin typeface="Berlin Sans FB Demi"/>
                <a:ea typeface="Berlin Sans FB Demi"/>
                <a:cs typeface="Berlin Sans FB Demi"/>
                <a:sym typeface="Berlin Sans FB Demi"/>
              </a:defRPr>
            </a:pPr>
            <a:r>
              <a:t>Aun lugar donde habrá lloro y crujir de dientes  </a:t>
            </a:r>
            <a:r>
              <a:rPr b="0">
                <a:latin typeface="Cambria"/>
                <a:ea typeface="Cambria"/>
                <a:cs typeface="Cambria"/>
                <a:sym typeface="Cambria"/>
              </a:rPr>
              <a:t> –        (Mat 25:30)</a:t>
            </a:r>
          </a:p>
        </p:txBody>
      </p:sp>
      <p:sp>
        <p:nvSpPr>
          <p:cNvPr id="141" name="TextBox 7"/>
          <p:cNvSpPr txBox="1"/>
          <p:nvPr/>
        </p:nvSpPr>
        <p:spPr>
          <a:xfrm>
            <a:off x="5105400" y="4267200"/>
            <a:ext cx="3810000" cy="1720029"/>
          </a:xfrm>
          <a:prstGeom prst="rect">
            <a:avLst/>
          </a:prstGeom>
          <a:solidFill>
            <a:srgbClr val="F7EEDD"/>
          </a:solidFill>
          <a:ln w="12700">
            <a:miter lim="400000"/>
          </a:ln>
          <a:effectLst>
            <a:outerShdw sx="100000" sy="100000" kx="0" ky="0" algn="b" rotWithShape="0" blurRad="50800" dist="38100" dir="2700000">
              <a:srgbClr val="000000">
                <a:alpha val="40000"/>
              </a:srgbClr>
            </a:outerShdw>
          </a:effectLst>
          <a:extLst>
            <a:ext uri="{C572A759-6A51-4108-AA02-DFA0A04FC94B}">
              <ma14:wrappingTextBoxFlag xmlns:ma14="http://schemas.microsoft.com/office/mac/drawingml/2011/main" val="1"/>
            </a:ext>
          </a:extLst>
        </p:spPr>
        <p:txBody>
          <a:bodyPr lIns="45719" rIns="45719">
            <a:spAutoFit/>
          </a:bodyPr>
          <a:lstStyle/>
          <a:p>
            <a:pPr algn="ctr">
              <a:defRPr b="1" sz="2000">
                <a:latin typeface="Berlin Sans FB Demi"/>
                <a:ea typeface="Berlin Sans FB Demi"/>
                <a:cs typeface="Berlin Sans FB Demi"/>
                <a:sym typeface="Berlin Sans FB Demi"/>
              </a:defRPr>
            </a:pPr>
            <a:r>
              <a:t>Apocalipsis 3:15-16 </a:t>
            </a:r>
            <a:br/>
            <a:r>
              <a:rPr baseline="30000" sz="1800">
                <a:latin typeface="Cambria"/>
                <a:ea typeface="Cambria"/>
                <a:cs typeface="Cambria"/>
                <a:sym typeface="Cambria"/>
              </a:rPr>
              <a:t>15 </a:t>
            </a:r>
            <a:r>
              <a:rPr sz="1800">
                <a:latin typeface="Cambria"/>
                <a:ea typeface="Cambria"/>
                <a:cs typeface="Cambria"/>
                <a:sym typeface="Cambria"/>
              </a:rPr>
              <a:t>  Yo conozco tus obras, que ni eres frío ni caliente. ¡Ojalá fueses frío o caliente! </a:t>
            </a:r>
            <a:r>
              <a:rPr baseline="30000" sz="1800">
                <a:latin typeface="Cambria"/>
                <a:ea typeface="Cambria"/>
                <a:cs typeface="Cambria"/>
                <a:sym typeface="Cambria"/>
              </a:rPr>
              <a:t>16 </a:t>
            </a:r>
            <a:r>
              <a:rPr sz="1800">
                <a:latin typeface="Cambria"/>
                <a:ea typeface="Cambria"/>
                <a:cs typeface="Cambria"/>
                <a:sym typeface="Cambria"/>
              </a:rPr>
              <a:t>Pero por cuanto eres tibio, y no frío ni caliente, te vomitaré de mi boca. </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el" backwards="0">
                                    <p:tmAbs val="0"/>
                                  </p:iterate>
                                  <p:childTnLst>
                                    <p:set>
                                      <p:cBhvr>
                                        <p:cTn id="6" fill="hold"/>
                                        <p:tgtEl>
                                          <p:spTgt spid="140">
                                            <p:bg/>
                                          </p:spTgt>
                                        </p:tgtEl>
                                        <p:attrNameLst>
                                          <p:attrName>style.visibility</p:attrName>
                                        </p:attrNameLst>
                                      </p:cBhvr>
                                      <p:to>
                                        <p:strVal val="visible"/>
                                      </p:to>
                                    </p:set>
                                    <p:animEffect filter="fade" transition="in">
                                      <p:cBhvr>
                                        <p:cTn id="7" dur="500"/>
                                        <p:tgtEl>
                                          <p:spTgt spid="140">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140">
                                            <p:txEl>
                                              <p:pRg st="0" end="0"/>
                                            </p:txEl>
                                          </p:spTgt>
                                        </p:tgtEl>
                                        <p:attrNameLst>
                                          <p:attrName>style.visibility</p:attrName>
                                        </p:attrNameLst>
                                      </p:cBhvr>
                                      <p:to>
                                        <p:strVal val="visible"/>
                                      </p:to>
                                    </p:set>
                                    <p:animEffect filter="fade" transition="in">
                                      <p:cBhvr>
                                        <p:cTn id="10" dur="500"/>
                                        <p:tgtEl>
                                          <p:spTgt spid="140">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140">
                                            <p:txEl>
                                              <p:pRg st="1" end="1"/>
                                            </p:txEl>
                                          </p:spTgt>
                                        </p:tgtEl>
                                        <p:attrNameLst>
                                          <p:attrName>style.visibility</p:attrName>
                                        </p:attrNameLst>
                                      </p:cBhvr>
                                      <p:to>
                                        <p:strVal val="visible"/>
                                      </p:to>
                                    </p:set>
                                    <p:animEffect filter="fade" transition="in">
                                      <p:cBhvr>
                                        <p:cTn id="15" dur="500"/>
                                        <p:tgtEl>
                                          <p:spTgt spid="140">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1" fill="hold">
                                  <p:stCondLst>
                                    <p:cond delay="0"/>
                                  </p:stCondLst>
                                  <p:iterate type="el" backwards="0">
                                    <p:tmAbs val="0"/>
                                  </p:iterate>
                                  <p:childTnLst>
                                    <p:set>
                                      <p:cBhvr>
                                        <p:cTn id="19" fill="hold"/>
                                        <p:tgtEl>
                                          <p:spTgt spid="140">
                                            <p:txEl>
                                              <p:pRg st="2" end="2"/>
                                            </p:txEl>
                                          </p:spTgt>
                                        </p:tgtEl>
                                        <p:attrNameLst>
                                          <p:attrName>style.visibility</p:attrName>
                                        </p:attrNameLst>
                                      </p:cBhvr>
                                      <p:to>
                                        <p:strVal val="visible"/>
                                      </p:to>
                                    </p:set>
                                    <p:animEffect filter="fade" transition="in">
                                      <p:cBhvr>
                                        <p:cTn id="20" dur="500"/>
                                        <p:tgtEl>
                                          <p:spTgt spid="140">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Subtype="9" presetID="15" grpId="2" fill="hold">
                                  <p:stCondLst>
                                    <p:cond delay="0"/>
                                  </p:stCondLst>
                                  <p:iterate type="el" backwards="0">
                                    <p:tmAbs val="0"/>
                                  </p:iterate>
                                  <p:childTnLst>
                                    <p:set>
                                      <p:cBhvr>
                                        <p:cTn id="24" fill="hold"/>
                                        <p:tgtEl>
                                          <p:spTgt spid="141"/>
                                        </p:tgtEl>
                                        <p:attrNameLst>
                                          <p:attrName>style.visibility</p:attrName>
                                        </p:attrNameLst>
                                      </p:cBhvr>
                                      <p:to>
                                        <p:strVal val="visible"/>
                                      </p:to>
                                    </p:set>
                                    <p:anim calcmode="lin" valueType="num">
                                      <p:cBhvr>
                                        <p:cTn id="25" dur="1000" fill="hold"/>
                                        <p:tgtEl>
                                          <p:spTgt spid="141"/>
                                        </p:tgtEl>
                                        <p:attrNameLst>
                                          <p:attrName>ppt_w</p:attrName>
                                        </p:attrNameLst>
                                      </p:cBhvr>
                                      <p:tavLst>
                                        <p:tav tm="0">
                                          <p:val>
                                            <p:fltVal val="0"/>
                                          </p:val>
                                        </p:tav>
                                        <p:tav tm="100000">
                                          <p:val>
                                            <p:strVal val="#ppt_w"/>
                                          </p:val>
                                        </p:tav>
                                      </p:tavLst>
                                    </p:anim>
                                    <p:anim calcmode="lin" valueType="num">
                                      <p:cBhvr>
                                        <p:cTn id="26" dur="1000" fill="hold"/>
                                        <p:tgtEl>
                                          <p:spTgt spid="141"/>
                                        </p:tgtEl>
                                        <p:attrNameLst>
                                          <p:attrName>ppt_h</p:attrName>
                                        </p:attrNameLst>
                                      </p:cBhvr>
                                      <p:tavLst>
                                        <p:tav tm="0">
                                          <p:val>
                                            <p:fltVal val="0"/>
                                          </p:val>
                                        </p:tav>
                                        <p:tav tm="100000">
                                          <p:val>
                                            <p:strVal val="#ppt_h"/>
                                          </p:val>
                                        </p:tav>
                                      </p:tavLst>
                                    </p:anim>
                                    <p:anim calcmode="lin" valueType="num">
                                      <p:cBhvr>
                                        <p:cTn id="27" dur="1000" fill="hold"/>
                                        <p:tgtEl>
                                          <p:spTgt spid="141"/>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141"/>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1" grpId="2"/>
      <p:bldP build="p" bldLvl="5" animBg="1" rev="0" advAuto="0" spid="140" grpId="1"/>
    </p:bldLst>
  </p:timing>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45" name="758E1077-0E94-45B2-99AF-0028FB22BA09-L0-001.jpeg" descr="758E1077-0E94-45B2-99AF-0028FB22BA09-L0-001.jpeg"/>
          <p:cNvPicPr>
            <a:picLocks noChangeAspect="1"/>
          </p:cNvPicPr>
          <p:nvPr/>
        </p:nvPicPr>
        <p:blipFill>
          <a:blip r:embed="rId3">
            <a:extLst/>
          </a:blip>
          <a:stretch>
            <a:fillRect/>
          </a:stretch>
        </p:blipFill>
        <p:spPr>
          <a:xfrm>
            <a:off x="3656568" y="668262"/>
            <a:ext cx="6131197" cy="6131197"/>
          </a:xfrm>
          <a:prstGeom prst="rect">
            <a:avLst/>
          </a:prstGeom>
          <a:ln w="12700">
            <a:miter lim="400000"/>
          </a:ln>
        </p:spPr>
      </p:pic>
      <p:sp>
        <p:nvSpPr>
          <p:cNvPr id="146" name="Rounded Rectangle 4"/>
          <p:cNvSpPr/>
          <p:nvPr/>
        </p:nvSpPr>
        <p:spPr>
          <a:xfrm>
            <a:off x="228600" y="1981200"/>
            <a:ext cx="4648200" cy="4648200"/>
          </a:xfrm>
          <a:prstGeom prst="roundRect">
            <a:avLst>
              <a:gd name="adj" fmla="val 9414"/>
            </a:avLst>
          </a:prstGeom>
          <a:solidFill>
            <a:srgbClr val="F7EEDD"/>
          </a:solidFill>
          <a:ln w="12700">
            <a:miter lim="400000"/>
          </a:ln>
          <a:effectLst>
            <a:outerShdw sx="100000" sy="100000" kx="0" ky="0" algn="b" rotWithShape="0" blurRad="50800" dist="38100" dir="2700000">
              <a:srgbClr val="000000">
                <a:alpha val="40000"/>
              </a:srgbClr>
            </a:outerShdw>
          </a:effectLst>
        </p:spPr>
        <p:txBody>
          <a:bodyPr lIns="45719" rIns="45719" anchor="ctr"/>
          <a:lstStyle/>
          <a:p>
            <a:pPr algn="ctr">
              <a:defRPr>
                <a:solidFill>
                  <a:srgbClr val="FFFFFF"/>
                </a:solidFill>
              </a:defRPr>
            </a:pPr>
          </a:p>
        </p:txBody>
      </p:sp>
      <p:sp>
        <p:nvSpPr>
          <p:cNvPr id="147" name="TextBox 8"/>
          <p:cNvSpPr txBox="1"/>
          <p:nvPr/>
        </p:nvSpPr>
        <p:spPr>
          <a:xfrm>
            <a:off x="312420" y="2168439"/>
            <a:ext cx="4480560" cy="3840595"/>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p>
            <a:pPr marL="457200" indent="-457200">
              <a:spcBef>
                <a:spcPts val="600"/>
              </a:spcBef>
              <a:buClr>
                <a:srgbClr val="C00000"/>
              </a:buClr>
              <a:buSzPct val="100000"/>
              <a:buChar char="✦"/>
              <a:defRPr b="1" sz="2600">
                <a:latin typeface="Berlin Sans FB Demi"/>
                <a:ea typeface="Berlin Sans FB Demi"/>
                <a:cs typeface="Berlin Sans FB Demi"/>
                <a:sym typeface="Berlin Sans FB Demi"/>
              </a:defRPr>
            </a:pPr>
            <a:r>
              <a:t>Aquellos que se ocupan en buenas obras-      </a:t>
            </a:r>
            <a:r>
              <a:rPr b="0">
                <a:latin typeface="Cambria"/>
                <a:ea typeface="Cambria"/>
                <a:cs typeface="Cambria"/>
                <a:sym typeface="Cambria"/>
              </a:rPr>
              <a:t> (Rom 2:7)</a:t>
            </a:r>
            <a:endParaRPr>
              <a:latin typeface="+mj-lt"/>
              <a:ea typeface="+mj-ea"/>
              <a:cs typeface="+mj-cs"/>
              <a:sym typeface="Arial"/>
            </a:endParaRPr>
          </a:p>
          <a:p>
            <a:pPr marL="457200" indent="-457200">
              <a:spcBef>
                <a:spcPts val="600"/>
              </a:spcBef>
              <a:buClr>
                <a:srgbClr val="C00000"/>
              </a:buClr>
              <a:buSzPct val="100000"/>
              <a:buChar char="✦"/>
              <a:defRPr b="1" sz="2600">
                <a:latin typeface="Berlin Sans FB Demi"/>
                <a:ea typeface="Berlin Sans FB Demi"/>
                <a:cs typeface="Berlin Sans FB Demi"/>
                <a:sym typeface="Berlin Sans FB Demi"/>
              </a:defRPr>
            </a:pPr>
            <a:r>
              <a:t>Buenos y fieles  . . . </a:t>
            </a:r>
            <a:r>
              <a:rPr b="0">
                <a:latin typeface="Cambria"/>
                <a:ea typeface="Cambria"/>
                <a:cs typeface="Cambria"/>
                <a:sym typeface="Cambria"/>
              </a:rPr>
              <a:t>– (Mat 25:23, 34)</a:t>
            </a:r>
            <a:endParaRPr>
              <a:latin typeface="+mj-lt"/>
              <a:ea typeface="+mj-ea"/>
              <a:cs typeface="+mj-cs"/>
              <a:sym typeface="Arial"/>
            </a:endParaRPr>
          </a:p>
          <a:p>
            <a:pPr marL="457200" indent="-457200">
              <a:spcBef>
                <a:spcPts val="600"/>
              </a:spcBef>
              <a:buClr>
                <a:srgbClr val="C00000"/>
              </a:buClr>
              <a:buSzPct val="100000"/>
              <a:buChar char="✦"/>
              <a:defRPr b="1" sz="2600">
                <a:latin typeface="Berlin Sans FB Demi"/>
                <a:ea typeface="Berlin Sans FB Demi"/>
                <a:cs typeface="Berlin Sans FB Demi"/>
                <a:sym typeface="Berlin Sans FB Demi"/>
              </a:defRPr>
            </a:pPr>
            <a:r>
              <a:t>Su labor no fue en vano  </a:t>
            </a:r>
            <a:r>
              <a:rPr b="0">
                <a:latin typeface="Cambria"/>
                <a:ea typeface="Cambria"/>
                <a:cs typeface="Cambria"/>
                <a:sym typeface="Cambria"/>
              </a:rPr>
              <a:t>– (1 Cor. 15:58)</a:t>
            </a:r>
            <a:endParaRPr>
              <a:latin typeface="+mj-lt"/>
              <a:ea typeface="+mj-ea"/>
              <a:cs typeface="+mj-cs"/>
              <a:sym typeface="Arial"/>
            </a:endParaRPr>
          </a:p>
          <a:p>
            <a:pPr marL="457200" indent="-457200">
              <a:spcBef>
                <a:spcPts val="600"/>
              </a:spcBef>
              <a:buClr>
                <a:srgbClr val="C00000"/>
              </a:buClr>
              <a:buSzPct val="100000"/>
              <a:buChar char="✦"/>
              <a:defRPr b="1" sz="2600">
                <a:latin typeface="Berlin Sans FB Demi"/>
                <a:ea typeface="Berlin Sans FB Demi"/>
                <a:cs typeface="Berlin Sans FB Demi"/>
                <a:sym typeface="Berlin Sans FB Demi"/>
              </a:defRPr>
            </a:pPr>
            <a:r>
              <a:t>Que sembraron </a:t>
            </a:r>
            <a:r>
              <a:rPr b="0">
                <a:latin typeface="Cambria"/>
                <a:ea typeface="Cambria"/>
                <a:cs typeface="Cambria"/>
                <a:sym typeface="Cambria"/>
              </a:rPr>
              <a:t>–         (Gal 6:7-9)</a:t>
            </a:r>
          </a:p>
        </p:txBody>
      </p:sp>
      <p:sp>
        <p:nvSpPr>
          <p:cNvPr id="148" name="TextBox 7"/>
          <p:cNvSpPr txBox="1"/>
          <p:nvPr/>
        </p:nvSpPr>
        <p:spPr>
          <a:xfrm>
            <a:off x="5105400" y="4038600"/>
            <a:ext cx="3810000" cy="2417450"/>
          </a:xfrm>
          <a:prstGeom prst="rect">
            <a:avLst/>
          </a:prstGeom>
          <a:solidFill>
            <a:srgbClr val="F7EEDD"/>
          </a:solidFill>
          <a:ln w="12700">
            <a:miter lim="400000"/>
          </a:ln>
          <a:effectLst>
            <a:outerShdw sx="100000" sy="100000" kx="0" ky="0" algn="b" rotWithShape="0" blurRad="50800" dist="38100" dir="2700000">
              <a:srgbClr val="000000">
                <a:alpha val="40000"/>
              </a:srgbClr>
            </a:outerShdw>
          </a:effectLst>
          <a:extLst>
            <a:ext uri="{C572A759-6A51-4108-AA02-DFA0A04FC94B}">
              <ma14:wrappingTextBoxFlag xmlns:ma14="http://schemas.microsoft.com/office/mac/drawingml/2011/main" val="1"/>
            </a:ext>
          </a:extLst>
        </p:spPr>
        <p:txBody>
          <a:bodyPr lIns="45719" rIns="45719">
            <a:spAutoFit/>
          </a:bodyPr>
          <a:lstStyle/>
          <a:p>
            <a:pPr algn="ctr">
              <a:defRPr b="1" sz="2000">
                <a:latin typeface="Cambria"/>
                <a:ea typeface="Cambria"/>
                <a:cs typeface="Cambria"/>
                <a:sym typeface="Cambria"/>
              </a:defRPr>
            </a:pPr>
            <a:r>
              <a:t>Apocalipsis 14:13 </a:t>
            </a:r>
            <a:br/>
            <a:r>
              <a:rPr b="0" baseline="30000"/>
              <a:t>13 </a:t>
            </a:r>
            <a:r>
              <a:rPr b="0"/>
              <a:t>Oí una voz que desde el cielo me decía: Escribe: Bienaventurados de aquí en adelante los muertos que mueren en el Señor. Sí, dice el Espíritu, descansarán de sus trabajos, porque sus obras con ellos siguen. </a:t>
            </a:r>
          </a:p>
        </p:txBody>
      </p:sp>
      <p:sp>
        <p:nvSpPr>
          <p:cNvPr id="149" name="TextBox 3"/>
          <p:cNvSpPr txBox="1"/>
          <p:nvPr/>
        </p:nvSpPr>
        <p:spPr>
          <a:xfrm>
            <a:off x="175097" y="440014"/>
            <a:ext cx="9052561" cy="1393544"/>
          </a:xfrm>
          <a:prstGeom prst="rect">
            <a:avLst/>
          </a:prstGeom>
          <a:ln w="12700">
            <a:miter lim="400000"/>
          </a:ln>
          <a:extLst>
            <a:ext uri="{C572A759-6A51-4108-AA02-DFA0A04FC94B}">
              <ma14:wrappingTextBoxFlag xmlns:ma14="http://schemas.microsoft.com/office/mac/drawingml/2011/main" val="1"/>
            </a:ext>
          </a:extLst>
        </p:spPr>
        <p:txBody>
          <a:bodyPr lIns="45719" rIns="45719">
            <a:spAutoFit/>
          </a:bodyPr>
          <a:lstStyle>
            <a:lvl1pPr algn="ctr">
              <a:defRPr b="1" sz="4500">
                <a:ln w="9000" cap="flat">
                  <a:solidFill>
                    <a:srgbClr val="675F30"/>
                  </a:solidFill>
                  <a:prstDash val="solid"/>
                  <a:round/>
                </a:ln>
                <a:gradFill flip="none" rotWithShape="1">
                  <a:gsLst>
                    <a:gs pos="0">
                      <a:srgbClr val="574C0D"/>
                    </a:gs>
                    <a:gs pos="43000">
                      <a:srgbClr val="B8A117"/>
                    </a:gs>
                    <a:gs pos="48000">
                      <a:srgbClr val="AB9516"/>
                    </a:gs>
                    <a:gs pos="100000">
                      <a:srgbClr val="574C0D"/>
                    </a:gs>
                  </a:gsLst>
                  <a:lin ang="5400000" scaled="0"/>
                </a:gradFill>
                <a:latin typeface="+mj-lt"/>
                <a:ea typeface="+mj-ea"/>
                <a:cs typeface="+mj-cs"/>
                <a:sym typeface="Arial"/>
              </a:defRPr>
            </a:lvl1pPr>
          </a:lstStyle>
          <a:p>
            <a:pPr/>
            <a:r>
              <a:t>¿Que hará Jesus con aquellos que si tienen Frutos?</a:t>
            </a:r>
          </a:p>
        </p:txBody>
      </p:sp>
    </p:spTree>
  </p:cSld>
  <p:clrMapOvr>
    <a:masterClrMapping/>
  </p:clrMapOvr>
  <mc:AlternateContent xmlns:mc="http://schemas.openxmlformats.org/markup-compatibility/2006">
    <mc:Choice xmlns:p14="http://schemas.microsoft.com/office/powerpoint/2010/main" Requires="p14">
      <p:transition spd="med" advClick="1" p14:dur="1000">
        <p:fade/>
      </p:transition>
    </mc:Choice>
    <mc:Fallback>
      <p:transition spd="med">
        <p:fade/>
      </p:transition>
    </mc:Fallback>
  </mc:AlternateContent>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ID="10" grpId="1" fill="hold">
                                  <p:stCondLst>
                                    <p:cond delay="0"/>
                                  </p:stCondLst>
                                  <p:iterate type="el" backwards="0">
                                    <p:tmAbs val="0"/>
                                  </p:iterate>
                                  <p:childTnLst>
                                    <p:set>
                                      <p:cBhvr>
                                        <p:cTn id="6" fill="hold"/>
                                        <p:tgtEl>
                                          <p:spTgt spid="147">
                                            <p:bg/>
                                          </p:spTgt>
                                        </p:tgtEl>
                                        <p:attrNameLst>
                                          <p:attrName>style.visibility</p:attrName>
                                        </p:attrNameLst>
                                      </p:cBhvr>
                                      <p:to>
                                        <p:strVal val="visible"/>
                                      </p:to>
                                    </p:set>
                                    <p:animEffect filter="fade" transition="in">
                                      <p:cBhvr>
                                        <p:cTn id="7" dur="500"/>
                                        <p:tgtEl>
                                          <p:spTgt spid="147">
                                            <p:bg/>
                                          </p:spTgt>
                                        </p:tgtEl>
                                      </p:cBhvr>
                                    </p:animEffect>
                                  </p:childTnLst>
                                </p:cTn>
                              </p:par>
                              <p:par>
                                <p:cTn id="8" presetClass="entr" nodeType="withEffect" presetSubtype="0" presetID="10" grpId="1" fill="hold">
                                  <p:stCondLst>
                                    <p:cond delay="0"/>
                                  </p:stCondLst>
                                  <p:iterate type="el" backwards="0">
                                    <p:tmAbs val="0"/>
                                  </p:iterate>
                                  <p:childTnLst>
                                    <p:set>
                                      <p:cBhvr>
                                        <p:cTn id="9" fill="hold"/>
                                        <p:tgtEl>
                                          <p:spTgt spid="147">
                                            <p:txEl>
                                              <p:pRg st="0" end="0"/>
                                            </p:txEl>
                                          </p:spTgt>
                                        </p:tgtEl>
                                        <p:attrNameLst>
                                          <p:attrName>style.visibility</p:attrName>
                                        </p:attrNameLst>
                                      </p:cBhvr>
                                      <p:to>
                                        <p:strVal val="visible"/>
                                      </p:to>
                                    </p:set>
                                    <p:animEffect filter="fade" transition="in">
                                      <p:cBhvr>
                                        <p:cTn id="10" dur="500"/>
                                        <p:tgtEl>
                                          <p:spTgt spid="147">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Class="entr" nodeType="clickEffect" presetID="10" grpId="1" fill="hold">
                                  <p:stCondLst>
                                    <p:cond delay="0"/>
                                  </p:stCondLst>
                                  <p:iterate type="el" backwards="0">
                                    <p:tmAbs val="0"/>
                                  </p:iterate>
                                  <p:childTnLst>
                                    <p:set>
                                      <p:cBhvr>
                                        <p:cTn id="14" fill="hold"/>
                                        <p:tgtEl>
                                          <p:spTgt spid="147">
                                            <p:txEl>
                                              <p:pRg st="1" end="1"/>
                                            </p:txEl>
                                          </p:spTgt>
                                        </p:tgtEl>
                                        <p:attrNameLst>
                                          <p:attrName>style.visibility</p:attrName>
                                        </p:attrNameLst>
                                      </p:cBhvr>
                                      <p:to>
                                        <p:strVal val="visible"/>
                                      </p:to>
                                    </p:set>
                                    <p:animEffect filter="fade" transition="in">
                                      <p:cBhvr>
                                        <p:cTn id="15" dur="500"/>
                                        <p:tgtEl>
                                          <p:spTgt spid="147">
                                            <p:txEl>
                                              <p:pRg st="1" end="1"/>
                                            </p:txEl>
                                          </p:spTgt>
                                        </p:tgtEl>
                                      </p:cBhvr>
                                    </p:animEffect>
                                  </p:childTnLst>
                                </p:cTn>
                              </p:par>
                            </p:childTnLst>
                          </p:cTn>
                        </p:par>
                      </p:childTnLst>
                    </p:cTn>
                  </p:par>
                  <p:par>
                    <p:cTn id="16" fill="hold">
                      <p:stCondLst>
                        <p:cond delay="indefinite"/>
                      </p:stCondLst>
                      <p:childTnLst>
                        <p:par>
                          <p:cTn id="17" fill="hold">
                            <p:stCondLst>
                              <p:cond delay="0"/>
                            </p:stCondLst>
                            <p:childTnLst>
                              <p:par>
                                <p:cTn id="18" presetClass="entr" nodeType="clickEffect" presetID="10" grpId="1" fill="hold">
                                  <p:stCondLst>
                                    <p:cond delay="0"/>
                                  </p:stCondLst>
                                  <p:iterate type="el" backwards="0">
                                    <p:tmAbs val="0"/>
                                  </p:iterate>
                                  <p:childTnLst>
                                    <p:set>
                                      <p:cBhvr>
                                        <p:cTn id="19" fill="hold"/>
                                        <p:tgtEl>
                                          <p:spTgt spid="147">
                                            <p:txEl>
                                              <p:pRg st="2" end="2"/>
                                            </p:txEl>
                                          </p:spTgt>
                                        </p:tgtEl>
                                        <p:attrNameLst>
                                          <p:attrName>style.visibility</p:attrName>
                                        </p:attrNameLst>
                                      </p:cBhvr>
                                      <p:to>
                                        <p:strVal val="visible"/>
                                      </p:to>
                                    </p:set>
                                    <p:animEffect filter="fade" transition="in">
                                      <p:cBhvr>
                                        <p:cTn id="20" dur="500"/>
                                        <p:tgtEl>
                                          <p:spTgt spid="147">
                                            <p:txEl>
                                              <p:pRg st="2" end="2"/>
                                            </p:txEl>
                                          </p:spTgt>
                                        </p:tgtEl>
                                      </p:cBhvr>
                                    </p:animEffect>
                                  </p:childTnLst>
                                </p:cTn>
                              </p:par>
                            </p:childTnLst>
                          </p:cTn>
                        </p:par>
                      </p:childTnLst>
                    </p:cTn>
                  </p:par>
                  <p:par>
                    <p:cTn id="21" fill="hold">
                      <p:stCondLst>
                        <p:cond delay="indefinite"/>
                      </p:stCondLst>
                      <p:childTnLst>
                        <p:par>
                          <p:cTn id="22" fill="hold">
                            <p:stCondLst>
                              <p:cond delay="0"/>
                            </p:stCondLst>
                            <p:childTnLst>
                              <p:par>
                                <p:cTn id="23" presetClass="entr" nodeType="clickEffect" presetID="10" grpId="1" fill="hold">
                                  <p:stCondLst>
                                    <p:cond delay="0"/>
                                  </p:stCondLst>
                                  <p:iterate type="el" backwards="0">
                                    <p:tmAbs val="0"/>
                                  </p:iterate>
                                  <p:childTnLst>
                                    <p:set>
                                      <p:cBhvr>
                                        <p:cTn id="24" fill="hold"/>
                                        <p:tgtEl>
                                          <p:spTgt spid="147">
                                            <p:txEl>
                                              <p:pRg st="3" end="3"/>
                                            </p:txEl>
                                          </p:spTgt>
                                        </p:tgtEl>
                                        <p:attrNameLst>
                                          <p:attrName>style.visibility</p:attrName>
                                        </p:attrNameLst>
                                      </p:cBhvr>
                                      <p:to>
                                        <p:strVal val="visible"/>
                                      </p:to>
                                    </p:set>
                                    <p:animEffect filter="fade" transition="in">
                                      <p:cBhvr>
                                        <p:cTn id="25" dur="500"/>
                                        <p:tgtEl>
                                          <p:spTgt spid="147">
                                            <p:txEl>
                                              <p:pRg st="3" end="3"/>
                                            </p:txEl>
                                          </p:spTgt>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Subtype="9" presetID="15" grpId="2" fill="hold">
                                  <p:stCondLst>
                                    <p:cond delay="0"/>
                                  </p:stCondLst>
                                  <p:iterate type="el" backwards="0">
                                    <p:tmAbs val="0"/>
                                  </p:iterate>
                                  <p:childTnLst>
                                    <p:set>
                                      <p:cBhvr>
                                        <p:cTn id="29" fill="hold"/>
                                        <p:tgtEl>
                                          <p:spTgt spid="148"/>
                                        </p:tgtEl>
                                        <p:attrNameLst>
                                          <p:attrName>style.visibility</p:attrName>
                                        </p:attrNameLst>
                                      </p:cBhvr>
                                      <p:to>
                                        <p:strVal val="visible"/>
                                      </p:to>
                                    </p:set>
                                    <p:anim calcmode="lin" valueType="num">
                                      <p:cBhvr>
                                        <p:cTn id="30" dur="1000" fill="hold"/>
                                        <p:tgtEl>
                                          <p:spTgt spid="148"/>
                                        </p:tgtEl>
                                        <p:attrNameLst>
                                          <p:attrName>ppt_w</p:attrName>
                                        </p:attrNameLst>
                                      </p:cBhvr>
                                      <p:tavLst>
                                        <p:tav tm="0">
                                          <p:val>
                                            <p:fltVal val="0"/>
                                          </p:val>
                                        </p:tav>
                                        <p:tav tm="100000">
                                          <p:val>
                                            <p:strVal val="#ppt_w"/>
                                          </p:val>
                                        </p:tav>
                                      </p:tavLst>
                                    </p:anim>
                                    <p:anim calcmode="lin" valueType="num">
                                      <p:cBhvr>
                                        <p:cTn id="31" dur="1000" fill="hold"/>
                                        <p:tgtEl>
                                          <p:spTgt spid="148"/>
                                        </p:tgtEl>
                                        <p:attrNameLst>
                                          <p:attrName>ppt_h</p:attrName>
                                        </p:attrNameLst>
                                      </p:cBhvr>
                                      <p:tavLst>
                                        <p:tav tm="0">
                                          <p:val>
                                            <p:fltVal val="0"/>
                                          </p:val>
                                        </p:tav>
                                        <p:tav tm="100000">
                                          <p:val>
                                            <p:strVal val="#ppt_h"/>
                                          </p:val>
                                        </p:tav>
                                      </p:tavLst>
                                    </p:anim>
                                    <p:anim calcmode="lin" valueType="num">
                                      <p:cBhvr>
                                        <p:cTn id="32" dur="1000" fill="hold"/>
                                        <p:tgtEl>
                                          <p:spTgt spid="148"/>
                                        </p:tgtEl>
                                        <p:attrNameLst>
                                          <p:attrName>ppt_x</p:attrName>
                                        </p:attrNameLst>
                                      </p:cBhvr>
                                      <p:tavLst>
                                        <p:tav tm="0" fmla="#ppt_x+(cos(-2*pi*(1-$))*-#ppt_x-sin(-2*pi*(1-$))*(1-#ppt_y))*(1-$)">
                                          <p:val>
                                            <p:fltVal val="0"/>
                                          </p:val>
                                        </p:tav>
                                        <p:tav tm="100000">
                                          <p:val>
                                            <p:fltVal val="1"/>
                                          </p:val>
                                        </p:tav>
                                      </p:tavLst>
                                    </p:anim>
                                    <p:anim calcmode="lin" valueType="num">
                                      <p:cBhvr>
                                        <p:cTn id="33" dur="1000" fill="hold"/>
                                        <p:tgtEl>
                                          <p:spTgt spid="14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48" grpId="2"/>
      <p:bldP build="p" bldLvl="5" animBg="1" rev="0" advAuto="0" spid="147" grpId="1"/>
    </p:bldLst>
  </p:timing>
</p:sld>
</file>

<file path=ppt/theme/theme1.xml><?xml version="1.0" encoding="utf-8"?>
<a:theme xmlns:a="http://schemas.openxmlformats.org/drawingml/2006/main" xmlns:r="http://schemas.openxmlformats.org/officeDocument/2006/relationships" name="Human">
  <a:themeElements>
    <a:clrScheme name="Human">
      <a:dk1>
        <a:srgbClr val="000000"/>
      </a:dk1>
      <a:lt1>
        <a:srgbClr val="FFFFFF"/>
      </a:lt1>
      <a:dk2>
        <a:srgbClr val="A7A7A7"/>
      </a:dk2>
      <a:lt2>
        <a:srgbClr val="535353"/>
      </a:lt2>
      <a:accent1>
        <a:srgbClr val="AD2E27"/>
      </a:accent1>
      <a:accent2>
        <a:srgbClr val="3F3D66"/>
      </a:accent2>
      <a:accent3>
        <a:srgbClr val="17517A"/>
      </a:accent3>
      <a:accent4>
        <a:srgbClr val="877E48"/>
      </a:accent4>
      <a:accent5>
        <a:srgbClr val="AF8B1E"/>
      </a:accent5>
      <a:accent6>
        <a:srgbClr val="A35E21"/>
      </a:accent6>
      <a:hlink>
        <a:srgbClr val="0000FF"/>
      </a:hlink>
      <a:folHlink>
        <a:srgbClr val="FF00FF"/>
      </a:folHlink>
    </a:clrScheme>
    <a:fontScheme name="Human">
      <a:majorFont>
        <a:latin typeface="Arial"/>
        <a:ea typeface="Arial"/>
        <a:cs typeface="Arial"/>
      </a:majorFont>
      <a:minorFont>
        <a:latin typeface="Helvetica"/>
        <a:ea typeface="Helvetica"/>
        <a:cs typeface="Helvetica"/>
      </a:minorFont>
    </a:fontScheme>
    <a:fmtScheme name="Huma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9000000">
              <a:srgbClr val="1A0000">
                <a:alpha val="40000"/>
              </a:srgbClr>
            </a:outerShdw>
          </a:effectLst>
        </a:effectStyle>
        <a:effectStyle>
          <a:effectLst>
            <a:outerShdw sx="100000" sy="100000" kx="0" ky="0" algn="b" rotWithShape="0" blurRad="38100" dist="25400" dir="9000000">
              <a:srgbClr val="1A0000">
                <a:alpha val="40000"/>
              </a:srgbClr>
            </a:outerShdw>
          </a:effectLst>
        </a:effectStyle>
        <a:effectStyle>
          <a:effectLst>
            <a:outerShdw sx="100000" sy="100000" kx="0" ky="0" algn="b" rotWithShape="0" blurRad="38100" dist="25400" dir="9000000">
              <a:srgbClr val="1A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rnd">
          <a:solidFill>
            <a:schemeClr val="accent1"/>
          </a:solidFill>
          <a:prstDash val="solid"/>
          <a:round/>
        </a:ln>
        <a:effectLst>
          <a:outerShdw sx="100000" sy="100000" kx="0" ky="0" algn="b" rotWithShape="0" blurRad="38100" dist="25400" dir="9000000">
            <a:srgbClr val="1A0000">
              <a:alpha val="40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ndara"/>
            <a:ea typeface="Candara"/>
            <a:cs typeface="Candara"/>
            <a:sym typeface="Candar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rnd">
          <a:solidFill>
            <a:schemeClr val="accent1"/>
          </a:solidFill>
          <a:prstDash val="solid"/>
          <a:round/>
        </a:ln>
        <a:effectLst>
          <a:outerShdw sx="100000" sy="100000" kx="0" ky="0" algn="b" rotWithShape="0" blurRad="38100" dist="25400" dir="9000000">
            <a:srgbClr val="1A0000">
              <a:alpha val="3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ndara"/>
            <a:ea typeface="Candara"/>
            <a:cs typeface="Candara"/>
            <a:sym typeface="Candar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Human">
  <a:themeElements>
    <a:clrScheme name="Human">
      <a:dk1>
        <a:srgbClr val="000000"/>
      </a:dk1>
      <a:lt1>
        <a:srgbClr val="FFFFFF"/>
      </a:lt1>
      <a:dk2>
        <a:srgbClr val="A7A7A7"/>
      </a:dk2>
      <a:lt2>
        <a:srgbClr val="535353"/>
      </a:lt2>
      <a:accent1>
        <a:srgbClr val="AD2E27"/>
      </a:accent1>
      <a:accent2>
        <a:srgbClr val="3F3D66"/>
      </a:accent2>
      <a:accent3>
        <a:srgbClr val="17517A"/>
      </a:accent3>
      <a:accent4>
        <a:srgbClr val="877E48"/>
      </a:accent4>
      <a:accent5>
        <a:srgbClr val="AF8B1E"/>
      </a:accent5>
      <a:accent6>
        <a:srgbClr val="A35E21"/>
      </a:accent6>
      <a:hlink>
        <a:srgbClr val="0000FF"/>
      </a:hlink>
      <a:folHlink>
        <a:srgbClr val="FF00FF"/>
      </a:folHlink>
    </a:clrScheme>
    <a:fontScheme name="Human">
      <a:majorFont>
        <a:latin typeface="Arial"/>
        <a:ea typeface="Arial"/>
        <a:cs typeface="Arial"/>
      </a:majorFont>
      <a:minorFont>
        <a:latin typeface="Helvetica"/>
        <a:ea typeface="Helvetica"/>
        <a:cs typeface="Helvetica"/>
      </a:minorFont>
    </a:fontScheme>
    <a:fmtScheme name="Human">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9000000">
              <a:srgbClr val="1A0000">
                <a:alpha val="40000"/>
              </a:srgbClr>
            </a:outerShdw>
          </a:effectLst>
        </a:effectStyle>
        <a:effectStyle>
          <a:effectLst>
            <a:outerShdw sx="100000" sy="100000" kx="0" ky="0" algn="b" rotWithShape="0" blurRad="38100" dist="25400" dir="9000000">
              <a:srgbClr val="1A0000">
                <a:alpha val="40000"/>
              </a:srgbClr>
            </a:outerShdw>
          </a:effectLst>
        </a:effectStyle>
        <a:effectStyle>
          <a:effectLst>
            <a:outerShdw sx="100000" sy="100000" kx="0" ky="0" algn="b" rotWithShape="0" blurRad="38100" dist="25400" dir="9000000">
              <a:srgbClr val="1A0000">
                <a:alpha val="35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12700" cap="rnd">
          <a:solidFill>
            <a:schemeClr val="accent1"/>
          </a:solidFill>
          <a:prstDash val="solid"/>
          <a:round/>
        </a:ln>
        <a:effectLst>
          <a:outerShdw sx="100000" sy="100000" kx="0" ky="0" algn="b" rotWithShape="0" blurRad="38100" dist="25400" dir="9000000">
            <a:srgbClr val="1A0000">
              <a:alpha val="40000"/>
            </a:srgbClr>
          </a:outerShdw>
        </a:effectLst>
        <a:sp3d/>
      </a:spPr>
      <a:bodyPr rot="0" spcFirstLastPara="1" vertOverflow="overflow" horzOverflow="overflow" vert="horz" wrap="square" lIns="45719" tIns="45719" rIns="45719" bIns="45719" numCol="1" spcCol="38100" rtlCol="0" anchor="ctr"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ndara"/>
            <a:ea typeface="Candara"/>
            <a:cs typeface="Candara"/>
            <a:sym typeface="Candar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12700" cap="rnd">
          <a:solidFill>
            <a:schemeClr val="accent1"/>
          </a:solidFill>
          <a:prstDash val="solid"/>
          <a:round/>
        </a:ln>
        <a:effectLst>
          <a:outerShdw sx="100000" sy="100000" kx="0" ky="0" algn="b" rotWithShape="0" blurRad="38100" dist="25400" dir="9000000">
            <a:srgbClr val="1A0000">
              <a:alpha val="35000"/>
            </a:srgbClr>
          </a:outerShdw>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45719" tIns="45719" rIns="45719" bIns="45719" numCol="1" spcCol="38100" rtlCol="0" anchor="t" upright="0">
        <a:spAutoFit/>
      </a:bodyPr>
      <a:lstStyle>
        <a:defPPr marL="0" marR="0" indent="0" algn="l" defTabSz="914400" rtl="0" fontAlgn="auto" latinLnBrk="0"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latin typeface="Candara"/>
            <a:ea typeface="Candara"/>
            <a:cs typeface="Candara"/>
            <a:sym typeface="Candara"/>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