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  <Override PartName="/ppt/media/image8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0" name="Shape 29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9" name="Shape 3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Heb 11:5  Por la fe Enoc fue traspuesto para no ver muerte, y no fue hallado, porque lo traspuso Dios; y antes que fuese traspuesto, tuvo testimonio de haber agradado a Dios.</a:t>
            </a:r>
          </a:p>
          <a:p>
            <a:pPr/>
            <a:r>
              <a:t>Heb 11:39  Y todos estos, aunque alcanzaron buen testimonio mediante la fe, no recibieron lo prometido;</a:t>
            </a:r>
          </a:p>
          <a:p>
            <a:pPr/>
            <a:r>
              <a:t>Rom 10:17  Así que la fe es por el oír, y el oír, por la palabra de Dios.</a:t>
            </a:r>
          </a:p>
          <a:p>
            <a:pPr/>
          </a:p>
          <a:p>
            <a:pPr/>
            <a:r>
              <a:t>Amó 3:3  ¿Andarán dos juntos, si no estuvieren de acuerdo?</a:t>
            </a:r>
          </a:p>
          <a:p>
            <a:pPr/>
          </a:p>
          <a:p>
            <a:pPr/>
            <a:r>
              <a:t>Deu 13:4  En pos de Jehová vuestro Dios andaréis; a él temeréis, guardaréis sus mandamientos y escucharéis su voz, a él serviréis, y a él seguiréis.</a:t>
            </a:r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hape 3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Efesios 4:17  Esto, pues, digo y requiero en el Señor: que ya no andéis como los otros gentiles, que andan en la vanidad de su mente </a:t>
            </a:r>
          </a:p>
          <a:p>
            <a:pPr/>
            <a:r>
              <a:t>Ef 5:7  No seáis, pues, partícipes con ellos.</a:t>
            </a:r>
          </a:p>
          <a:p>
            <a:pPr/>
            <a:r>
              <a:t>Ef 5:8  Porque en otro tiempo erais tinieblas, mas ahora sois luz en el Señor; andad como hijos de luz</a:t>
            </a:r>
          </a:p>
          <a:p>
            <a:pPr/>
            <a:r>
              <a:t>1Jn 5:19  Sabemos que somos de Dios, y el mundo entero está bajo el maligno </a:t>
            </a:r>
          </a:p>
          <a:p>
            <a:pPr/>
          </a:p>
          <a:p>
            <a:pPr/>
            <a:r>
              <a:t>PROFESIÓN NO IMPLICA OBEDIENCIA </a:t>
            </a:r>
          </a:p>
          <a:p>
            <a:pPr/>
            <a:r>
              <a:t>Mat 7:21  No todo el que me dice: Señor, Señor, entrará en el reino de los cielos, sino el que hace la voluntad de mi Padre que está en los cielos.</a:t>
            </a:r>
          </a:p>
          <a:p>
            <a:pPr/>
            <a:r>
              <a:t>Mat 7:22  Muchos me dirán en aquel día: Señor, Señor, ¿no profetizamos en tu nombre, y en tu nombre echamos fuera demonios, y en tu nombre hicimos muchos milagros?</a:t>
            </a:r>
          </a:p>
          <a:p>
            <a:pPr/>
            <a:r>
              <a:t>Mat 7:23  Y entonces les declararé: Nunca os conocí; apartaos de mí, hacedores de maldad</a:t>
            </a:r>
          </a:p>
          <a:p>
            <a:pPr/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bmp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bmp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cap="none" sz="6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6610773" y="2275839"/>
            <a:ext cx="5743787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3500" indent="-419100" defTabSz="1300480">
              <a:spcBef>
                <a:spcPts val="1000"/>
              </a:spcBef>
              <a:buSzPct val="100000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cap="none" sz="6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3500" indent="-419100" defTabSz="1300480">
              <a:spcBef>
                <a:spcPts val="1000"/>
              </a:spcBef>
              <a:buSzPct val="100000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cap="none" sz="6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975359" y="866986"/>
            <a:ext cx="11054082" cy="1625601"/>
          </a:xfrm>
          <a:prstGeom prst="rect">
            <a:avLst/>
          </a:prstGeom>
        </p:spPr>
        <p:txBody>
          <a:bodyPr lIns="63217" tIns="63217" rIns="63217" bIns="63217"/>
          <a:lstStyle>
            <a:lvl1pPr defTabSz="1300480">
              <a:defRPr cap="none" sz="4400">
                <a:solidFill>
                  <a:srgbClr val="FC012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" name="Body Level One…"/>
          <p:cNvSpPr txBox="1"/>
          <p:nvPr>
            <p:ph type="body" idx="1"/>
          </p:nvPr>
        </p:nvSpPr>
        <p:spPr>
          <a:xfrm>
            <a:off x="975359" y="2817706"/>
            <a:ext cx="11054082" cy="5852161"/>
          </a:xfrm>
          <a:prstGeom prst="rect">
            <a:avLst/>
          </a:prstGeom>
        </p:spPr>
        <p:txBody>
          <a:bodyPr lIns="63217" tIns="63217" rIns="63217" bIns="63217" anchor="t"/>
          <a:lstStyle>
            <a:lvl1pPr marL="465364" indent="-465364" defTabSz="1300480">
              <a:spcBef>
                <a:spcPts val="1400"/>
              </a:spcBef>
              <a:buSzPct val="100000"/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909637" indent="-452437" defTabSz="1300480">
              <a:spcBef>
                <a:spcPts val="1400"/>
              </a:spcBef>
              <a:buSzPct val="100000"/>
              <a:buChar char="–"/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309254" indent="-394854" defTabSz="1300480">
              <a:spcBef>
                <a:spcPts val="1400"/>
              </a:spcBef>
              <a:buSzPct val="100000"/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805939" indent="-434339" defTabSz="1300480">
              <a:spcBef>
                <a:spcPts val="1400"/>
              </a:spcBef>
              <a:buSzPct val="100000"/>
              <a:buChar char="–"/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263139" indent="-434339" defTabSz="1300480">
              <a:spcBef>
                <a:spcPts val="1400"/>
              </a:spcBef>
              <a:buSzPct val="100000"/>
              <a:buChar char="»"/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xfrm>
            <a:off x="975359" y="866986"/>
            <a:ext cx="11054082" cy="1625601"/>
          </a:xfrm>
          <a:prstGeom prst="rect">
            <a:avLst/>
          </a:prstGeom>
        </p:spPr>
        <p:txBody>
          <a:bodyPr lIns="63217" tIns="63217" rIns="63217" bIns="63217"/>
          <a:lstStyle>
            <a:lvl1pPr defTabSz="1300480">
              <a:defRPr cap="none" sz="4400">
                <a:solidFill>
                  <a:srgbClr val="FC012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"/>
          <p:cNvGrpSpPr/>
          <p:nvPr/>
        </p:nvGrpSpPr>
        <p:grpSpPr>
          <a:xfrm>
            <a:off x="0" y="3467946"/>
            <a:ext cx="13004801" cy="5755077"/>
            <a:chOff x="0" y="0"/>
            <a:chExt cx="13004800" cy="5755075"/>
          </a:xfrm>
        </p:grpSpPr>
        <p:sp>
          <p:nvSpPr>
            <p:cNvPr id="168" name="Rectangle"/>
            <p:cNvSpPr/>
            <p:nvPr/>
          </p:nvSpPr>
          <p:spPr>
            <a:xfrm rot="20175249">
              <a:off x="4788746" y="2384213"/>
              <a:ext cx="6935895" cy="866988"/>
            </a:xfrm>
            <a:prstGeom prst="rect">
              <a:avLst/>
            </a:prstGeom>
            <a:gradFill flip="none" rotWithShape="1">
              <a:gsLst>
                <a:gs pos="0">
                  <a:srgbClr val="006060"/>
                </a:gs>
                <a:gs pos="50000">
                  <a:srgbClr val="006666"/>
                </a:gs>
                <a:gs pos="100000">
                  <a:srgbClr val="00606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9" name="Shape"/>
            <p:cNvSpPr/>
            <p:nvPr/>
          </p:nvSpPr>
          <p:spPr>
            <a:xfrm>
              <a:off x="0" y="2546773"/>
              <a:ext cx="6068907" cy="276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7714" y="9741"/>
                  </a:lnTo>
                  <a:lnTo>
                    <a:pt x="15814" y="4659"/>
                  </a:lnTo>
                  <a:lnTo>
                    <a:pt x="16296" y="4765"/>
                  </a:lnTo>
                  <a:lnTo>
                    <a:pt x="21383" y="9318"/>
                  </a:lnTo>
                  <a:lnTo>
                    <a:pt x="21600" y="11435"/>
                  </a:lnTo>
                  <a:lnTo>
                    <a:pt x="18514" y="19059"/>
                  </a:lnTo>
                  <a:lnTo>
                    <a:pt x="12729" y="21600"/>
                  </a:lnTo>
                  <a:lnTo>
                    <a:pt x="10414" y="16518"/>
                  </a:lnTo>
                  <a:lnTo>
                    <a:pt x="6943" y="18212"/>
                  </a:lnTo>
                  <a:lnTo>
                    <a:pt x="0" y="97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E6B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0" name="Shape"/>
            <p:cNvSpPr/>
            <p:nvPr/>
          </p:nvSpPr>
          <p:spPr>
            <a:xfrm>
              <a:off x="7583875" y="0"/>
              <a:ext cx="5420926" cy="27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1" y="53"/>
                  </a:moveTo>
                  <a:lnTo>
                    <a:pt x="20511" y="53"/>
                  </a:lnTo>
                  <a:lnTo>
                    <a:pt x="19216" y="473"/>
                  </a:lnTo>
                  <a:lnTo>
                    <a:pt x="19000" y="684"/>
                  </a:lnTo>
                  <a:lnTo>
                    <a:pt x="18784" y="999"/>
                  </a:lnTo>
                  <a:lnTo>
                    <a:pt x="18676" y="1210"/>
                  </a:lnTo>
                  <a:lnTo>
                    <a:pt x="17552" y="1736"/>
                  </a:lnTo>
                  <a:lnTo>
                    <a:pt x="17057" y="1946"/>
                  </a:lnTo>
                  <a:lnTo>
                    <a:pt x="16517" y="2051"/>
                  </a:lnTo>
                  <a:lnTo>
                    <a:pt x="14142" y="2682"/>
                  </a:lnTo>
                  <a:lnTo>
                    <a:pt x="12901" y="2893"/>
                  </a:lnTo>
                  <a:lnTo>
                    <a:pt x="11821" y="3103"/>
                  </a:lnTo>
                  <a:lnTo>
                    <a:pt x="11335" y="3208"/>
                  </a:lnTo>
                  <a:lnTo>
                    <a:pt x="10903" y="3314"/>
                  </a:lnTo>
                  <a:lnTo>
                    <a:pt x="10580" y="3314"/>
                  </a:lnTo>
                  <a:lnTo>
                    <a:pt x="10310" y="3419"/>
                  </a:lnTo>
                  <a:lnTo>
                    <a:pt x="10094" y="3419"/>
                  </a:lnTo>
                  <a:lnTo>
                    <a:pt x="10040" y="3524"/>
                  </a:lnTo>
                  <a:lnTo>
                    <a:pt x="9941" y="3629"/>
                  </a:lnTo>
                  <a:lnTo>
                    <a:pt x="9671" y="4050"/>
                  </a:lnTo>
                  <a:lnTo>
                    <a:pt x="9230" y="4576"/>
                  </a:lnTo>
                  <a:lnTo>
                    <a:pt x="8744" y="5102"/>
                  </a:lnTo>
                  <a:lnTo>
                    <a:pt x="8313" y="5628"/>
                  </a:lnTo>
                  <a:lnTo>
                    <a:pt x="7881" y="6049"/>
                  </a:lnTo>
                  <a:lnTo>
                    <a:pt x="7611" y="6364"/>
                  </a:lnTo>
                  <a:lnTo>
                    <a:pt x="7557" y="6469"/>
                  </a:lnTo>
                  <a:lnTo>
                    <a:pt x="7503" y="6469"/>
                  </a:lnTo>
                  <a:lnTo>
                    <a:pt x="6585" y="7311"/>
                  </a:lnTo>
                  <a:lnTo>
                    <a:pt x="5668" y="8030"/>
                  </a:lnTo>
                  <a:lnTo>
                    <a:pt x="5290" y="8345"/>
                  </a:lnTo>
                  <a:lnTo>
                    <a:pt x="4966" y="8556"/>
                  </a:lnTo>
                  <a:lnTo>
                    <a:pt x="4759" y="8766"/>
                  </a:lnTo>
                  <a:lnTo>
                    <a:pt x="4651" y="8871"/>
                  </a:lnTo>
                  <a:lnTo>
                    <a:pt x="4489" y="9187"/>
                  </a:lnTo>
                  <a:lnTo>
                    <a:pt x="4381" y="9503"/>
                  </a:lnTo>
                  <a:lnTo>
                    <a:pt x="4327" y="9818"/>
                  </a:lnTo>
                  <a:lnTo>
                    <a:pt x="4327" y="10134"/>
                  </a:lnTo>
                  <a:lnTo>
                    <a:pt x="4111" y="10344"/>
                  </a:lnTo>
                  <a:lnTo>
                    <a:pt x="3940" y="10449"/>
                  </a:lnTo>
                  <a:lnTo>
                    <a:pt x="3778" y="10765"/>
                  </a:lnTo>
                  <a:lnTo>
                    <a:pt x="3616" y="11186"/>
                  </a:lnTo>
                  <a:lnTo>
                    <a:pt x="2969" y="13290"/>
                  </a:lnTo>
                  <a:lnTo>
                    <a:pt x="2915" y="13605"/>
                  </a:lnTo>
                  <a:lnTo>
                    <a:pt x="2807" y="13816"/>
                  </a:lnTo>
                  <a:lnTo>
                    <a:pt x="2699" y="13921"/>
                  </a:lnTo>
                  <a:lnTo>
                    <a:pt x="2537" y="14131"/>
                  </a:lnTo>
                  <a:lnTo>
                    <a:pt x="2267" y="14447"/>
                  </a:lnTo>
                  <a:lnTo>
                    <a:pt x="1790" y="14973"/>
                  </a:lnTo>
                  <a:lnTo>
                    <a:pt x="1358" y="15499"/>
                  </a:lnTo>
                  <a:lnTo>
                    <a:pt x="756" y="16235"/>
                  </a:lnTo>
                  <a:lnTo>
                    <a:pt x="108" y="17077"/>
                  </a:lnTo>
                  <a:lnTo>
                    <a:pt x="0" y="17392"/>
                  </a:lnTo>
                  <a:lnTo>
                    <a:pt x="0" y="17918"/>
                  </a:lnTo>
                  <a:lnTo>
                    <a:pt x="108" y="18234"/>
                  </a:lnTo>
                  <a:lnTo>
                    <a:pt x="378" y="18339"/>
                  </a:lnTo>
                  <a:lnTo>
                    <a:pt x="756" y="18339"/>
                  </a:lnTo>
                  <a:lnTo>
                    <a:pt x="1188" y="18129"/>
                  </a:lnTo>
                  <a:lnTo>
                    <a:pt x="1736" y="17918"/>
                  </a:lnTo>
                  <a:lnTo>
                    <a:pt x="2375" y="17603"/>
                  </a:lnTo>
                  <a:lnTo>
                    <a:pt x="3023" y="17182"/>
                  </a:lnTo>
                  <a:lnTo>
                    <a:pt x="3670" y="16656"/>
                  </a:lnTo>
                  <a:lnTo>
                    <a:pt x="4273" y="16130"/>
                  </a:lnTo>
                  <a:lnTo>
                    <a:pt x="4759" y="15709"/>
                  </a:lnTo>
                  <a:lnTo>
                    <a:pt x="5074" y="15394"/>
                  </a:lnTo>
                  <a:lnTo>
                    <a:pt x="5128" y="15288"/>
                  </a:lnTo>
                  <a:lnTo>
                    <a:pt x="5452" y="15288"/>
                  </a:lnTo>
                  <a:lnTo>
                    <a:pt x="5830" y="15183"/>
                  </a:lnTo>
                  <a:lnTo>
                    <a:pt x="6423" y="14868"/>
                  </a:lnTo>
                  <a:lnTo>
                    <a:pt x="7134" y="14552"/>
                  </a:lnTo>
                  <a:lnTo>
                    <a:pt x="7881" y="14236"/>
                  </a:lnTo>
                  <a:lnTo>
                    <a:pt x="8690" y="13921"/>
                  </a:lnTo>
                  <a:lnTo>
                    <a:pt x="9563" y="13710"/>
                  </a:lnTo>
                  <a:lnTo>
                    <a:pt x="10364" y="13605"/>
                  </a:lnTo>
                  <a:lnTo>
                    <a:pt x="10903" y="13710"/>
                  </a:lnTo>
                  <a:lnTo>
                    <a:pt x="11551" y="14131"/>
                  </a:lnTo>
                  <a:lnTo>
                    <a:pt x="12208" y="14657"/>
                  </a:lnTo>
                  <a:lnTo>
                    <a:pt x="12739" y="15288"/>
                  </a:lnTo>
                  <a:lnTo>
                    <a:pt x="13063" y="15919"/>
                  </a:lnTo>
                  <a:lnTo>
                    <a:pt x="13171" y="16340"/>
                  </a:lnTo>
                  <a:lnTo>
                    <a:pt x="13171" y="16656"/>
                  </a:lnTo>
                  <a:lnTo>
                    <a:pt x="13117" y="16971"/>
                  </a:lnTo>
                  <a:lnTo>
                    <a:pt x="12955" y="17392"/>
                  </a:lnTo>
                  <a:lnTo>
                    <a:pt x="12685" y="17603"/>
                  </a:lnTo>
                  <a:lnTo>
                    <a:pt x="12316" y="17918"/>
                  </a:lnTo>
                  <a:lnTo>
                    <a:pt x="11713" y="18234"/>
                  </a:lnTo>
                  <a:lnTo>
                    <a:pt x="11227" y="18655"/>
                  </a:lnTo>
                  <a:lnTo>
                    <a:pt x="10796" y="18970"/>
                  </a:lnTo>
                  <a:lnTo>
                    <a:pt x="10418" y="19286"/>
                  </a:lnTo>
                  <a:lnTo>
                    <a:pt x="10148" y="19601"/>
                  </a:lnTo>
                  <a:lnTo>
                    <a:pt x="9986" y="19812"/>
                  </a:lnTo>
                  <a:lnTo>
                    <a:pt x="9833" y="20127"/>
                  </a:lnTo>
                  <a:lnTo>
                    <a:pt x="9725" y="20338"/>
                  </a:lnTo>
                  <a:lnTo>
                    <a:pt x="9617" y="20864"/>
                  </a:lnTo>
                  <a:lnTo>
                    <a:pt x="9671" y="21179"/>
                  </a:lnTo>
                  <a:lnTo>
                    <a:pt x="9725" y="21390"/>
                  </a:lnTo>
                  <a:lnTo>
                    <a:pt x="9833" y="21600"/>
                  </a:lnTo>
                  <a:lnTo>
                    <a:pt x="9986" y="21600"/>
                  </a:lnTo>
                  <a:lnTo>
                    <a:pt x="10148" y="21495"/>
                  </a:lnTo>
                  <a:lnTo>
                    <a:pt x="10364" y="21495"/>
                  </a:lnTo>
                  <a:lnTo>
                    <a:pt x="11983" y="21179"/>
                  </a:lnTo>
                  <a:lnTo>
                    <a:pt x="12532" y="20969"/>
                  </a:lnTo>
                  <a:lnTo>
                    <a:pt x="12739" y="20864"/>
                  </a:lnTo>
                  <a:lnTo>
                    <a:pt x="12901" y="20758"/>
                  </a:lnTo>
                  <a:lnTo>
                    <a:pt x="13009" y="20653"/>
                  </a:lnTo>
                  <a:lnTo>
                    <a:pt x="13063" y="20653"/>
                  </a:lnTo>
                  <a:lnTo>
                    <a:pt x="13171" y="20548"/>
                  </a:lnTo>
                  <a:lnTo>
                    <a:pt x="13386" y="20443"/>
                  </a:lnTo>
                  <a:lnTo>
                    <a:pt x="13764" y="20127"/>
                  </a:lnTo>
                  <a:lnTo>
                    <a:pt x="14196" y="19812"/>
                  </a:lnTo>
                  <a:lnTo>
                    <a:pt x="15123" y="19181"/>
                  </a:lnTo>
                  <a:lnTo>
                    <a:pt x="15492" y="18865"/>
                  </a:lnTo>
                  <a:lnTo>
                    <a:pt x="15815" y="18655"/>
                  </a:lnTo>
                  <a:lnTo>
                    <a:pt x="16301" y="18234"/>
                  </a:lnTo>
                  <a:lnTo>
                    <a:pt x="16625" y="17603"/>
                  </a:lnTo>
                  <a:lnTo>
                    <a:pt x="16841" y="16866"/>
                  </a:lnTo>
                  <a:lnTo>
                    <a:pt x="17003" y="16340"/>
                  </a:lnTo>
                  <a:lnTo>
                    <a:pt x="17381" y="15183"/>
                  </a:lnTo>
                  <a:lnTo>
                    <a:pt x="17867" y="14026"/>
                  </a:lnTo>
                  <a:lnTo>
                    <a:pt x="18406" y="12974"/>
                  </a:lnTo>
                  <a:lnTo>
                    <a:pt x="19000" y="12132"/>
                  </a:lnTo>
                  <a:lnTo>
                    <a:pt x="19486" y="11396"/>
                  </a:lnTo>
                  <a:lnTo>
                    <a:pt x="19918" y="10870"/>
                  </a:lnTo>
                  <a:lnTo>
                    <a:pt x="20188" y="10449"/>
                  </a:lnTo>
                  <a:lnTo>
                    <a:pt x="20305" y="10344"/>
                  </a:lnTo>
                  <a:lnTo>
                    <a:pt x="21591" y="9082"/>
                  </a:lnTo>
                  <a:lnTo>
                    <a:pt x="21591" y="999"/>
                  </a:lnTo>
                  <a:lnTo>
                    <a:pt x="21600" y="0"/>
                  </a:lnTo>
                  <a:lnTo>
                    <a:pt x="20781" y="53"/>
                  </a:lnTo>
                  <a:close/>
                </a:path>
              </a:pathLst>
            </a:custGeom>
            <a:solidFill>
              <a:srgbClr val="006E6B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1" name="Line"/>
            <p:cNvSpPr/>
            <p:nvPr/>
          </p:nvSpPr>
          <p:spPr>
            <a:xfrm>
              <a:off x="8561493" y="0"/>
              <a:ext cx="4443308" cy="172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91" y="4677"/>
                  </a:moveTo>
                  <a:lnTo>
                    <a:pt x="7639" y="5669"/>
                  </a:lnTo>
                  <a:lnTo>
                    <a:pt x="7606" y="6718"/>
                  </a:lnTo>
                  <a:lnTo>
                    <a:pt x="10141" y="7313"/>
                  </a:lnTo>
                  <a:lnTo>
                    <a:pt x="10899" y="7569"/>
                  </a:lnTo>
                  <a:lnTo>
                    <a:pt x="7474" y="8249"/>
                  </a:lnTo>
                  <a:lnTo>
                    <a:pt x="6948" y="8759"/>
                  </a:lnTo>
                  <a:lnTo>
                    <a:pt x="7079" y="9524"/>
                  </a:lnTo>
                  <a:lnTo>
                    <a:pt x="7376" y="9950"/>
                  </a:lnTo>
                  <a:lnTo>
                    <a:pt x="10800" y="9439"/>
                  </a:lnTo>
                  <a:lnTo>
                    <a:pt x="11854" y="10120"/>
                  </a:lnTo>
                  <a:lnTo>
                    <a:pt x="6849" y="13946"/>
                  </a:lnTo>
                  <a:lnTo>
                    <a:pt x="6761" y="15194"/>
                  </a:lnTo>
                  <a:lnTo>
                    <a:pt x="88" y="20523"/>
                  </a:lnTo>
                  <a:lnTo>
                    <a:pt x="0" y="21430"/>
                  </a:lnTo>
                  <a:lnTo>
                    <a:pt x="296" y="21600"/>
                  </a:lnTo>
                  <a:lnTo>
                    <a:pt x="7288" y="15987"/>
                  </a:lnTo>
                  <a:lnTo>
                    <a:pt x="9395" y="17008"/>
                  </a:lnTo>
                  <a:lnTo>
                    <a:pt x="12710" y="14372"/>
                  </a:lnTo>
                  <a:lnTo>
                    <a:pt x="15739" y="13181"/>
                  </a:lnTo>
                  <a:lnTo>
                    <a:pt x="17254" y="10431"/>
                  </a:lnTo>
                  <a:lnTo>
                    <a:pt x="18790" y="9638"/>
                  </a:lnTo>
                  <a:lnTo>
                    <a:pt x="20371" y="9298"/>
                  </a:lnTo>
                  <a:lnTo>
                    <a:pt x="21600" y="9354"/>
                  </a:lnTo>
                  <a:lnTo>
                    <a:pt x="21600" y="0"/>
                  </a:lnTo>
                  <a:lnTo>
                    <a:pt x="21227" y="85"/>
                  </a:lnTo>
                  <a:lnTo>
                    <a:pt x="20107" y="142"/>
                  </a:lnTo>
                  <a:lnTo>
                    <a:pt x="18461" y="992"/>
                  </a:lnTo>
                  <a:lnTo>
                    <a:pt x="18033" y="2041"/>
                  </a:lnTo>
                  <a:lnTo>
                    <a:pt x="15278" y="3373"/>
                  </a:lnTo>
                </a:path>
              </a:pathLst>
            </a:custGeom>
            <a:gradFill flip="none" rotWithShape="1">
              <a:gsLst>
                <a:gs pos="0">
                  <a:srgbClr val="2E8986"/>
                </a:gs>
                <a:gs pos="100000">
                  <a:srgbClr val="006E6B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2" name="Shape"/>
            <p:cNvSpPr/>
            <p:nvPr/>
          </p:nvSpPr>
          <p:spPr>
            <a:xfrm>
              <a:off x="8125742" y="2124568"/>
              <a:ext cx="419948" cy="270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6480"/>
                  </a:lnTo>
                  <a:lnTo>
                    <a:pt x="20899" y="9720"/>
                  </a:lnTo>
                  <a:lnTo>
                    <a:pt x="15996" y="17280"/>
                  </a:lnTo>
                  <a:lnTo>
                    <a:pt x="11792" y="19440"/>
                  </a:lnTo>
                  <a:lnTo>
                    <a:pt x="5488" y="21600"/>
                  </a:lnTo>
                  <a:lnTo>
                    <a:pt x="3386" y="21600"/>
                  </a:lnTo>
                  <a:lnTo>
                    <a:pt x="1985" y="20520"/>
                  </a:lnTo>
                  <a:lnTo>
                    <a:pt x="0" y="17280"/>
                  </a:lnTo>
                  <a:lnTo>
                    <a:pt x="0" y="129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66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3" name="Shape"/>
            <p:cNvSpPr/>
            <p:nvPr/>
          </p:nvSpPr>
          <p:spPr>
            <a:xfrm>
              <a:off x="8532142" y="1934915"/>
              <a:ext cx="417690" cy="27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1080"/>
                  </a:lnTo>
                  <a:lnTo>
                    <a:pt x="20899" y="4320"/>
                  </a:lnTo>
                  <a:lnTo>
                    <a:pt x="19498" y="7560"/>
                  </a:lnTo>
                  <a:lnTo>
                    <a:pt x="15295" y="16200"/>
                  </a:lnTo>
                  <a:lnTo>
                    <a:pt x="11909" y="19440"/>
                  </a:lnTo>
                  <a:lnTo>
                    <a:pt x="7706" y="21600"/>
                  </a:lnTo>
                  <a:lnTo>
                    <a:pt x="2102" y="21600"/>
                  </a:lnTo>
                  <a:lnTo>
                    <a:pt x="0" y="108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66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4" name="Shape"/>
            <p:cNvSpPr/>
            <p:nvPr/>
          </p:nvSpPr>
          <p:spPr>
            <a:xfrm>
              <a:off x="8667608" y="677333"/>
              <a:ext cx="1192108" cy="620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21129"/>
                  </a:lnTo>
                  <a:lnTo>
                    <a:pt x="246" y="19715"/>
                  </a:lnTo>
                  <a:lnTo>
                    <a:pt x="246" y="18772"/>
                  </a:lnTo>
                  <a:lnTo>
                    <a:pt x="493" y="17830"/>
                  </a:lnTo>
                  <a:lnTo>
                    <a:pt x="739" y="17359"/>
                  </a:lnTo>
                  <a:lnTo>
                    <a:pt x="1478" y="16887"/>
                  </a:lnTo>
                  <a:lnTo>
                    <a:pt x="3162" y="15945"/>
                  </a:lnTo>
                  <a:lnTo>
                    <a:pt x="5626" y="14060"/>
                  </a:lnTo>
                  <a:lnTo>
                    <a:pt x="8583" y="11232"/>
                  </a:lnTo>
                  <a:lnTo>
                    <a:pt x="10307" y="9425"/>
                  </a:lnTo>
                  <a:lnTo>
                    <a:pt x="12278" y="7540"/>
                  </a:lnTo>
                  <a:lnTo>
                    <a:pt x="16179" y="3770"/>
                  </a:lnTo>
                  <a:lnTo>
                    <a:pt x="18151" y="2356"/>
                  </a:lnTo>
                  <a:lnTo>
                    <a:pt x="19629" y="943"/>
                  </a:lnTo>
                  <a:lnTo>
                    <a:pt x="20614" y="471"/>
                  </a:lnTo>
                  <a:lnTo>
                    <a:pt x="21354" y="0"/>
                  </a:lnTo>
                  <a:lnTo>
                    <a:pt x="21600" y="0"/>
                  </a:lnTo>
                  <a:lnTo>
                    <a:pt x="21354" y="471"/>
                  </a:lnTo>
                  <a:lnTo>
                    <a:pt x="19875" y="1885"/>
                  </a:lnTo>
                  <a:lnTo>
                    <a:pt x="18890" y="3299"/>
                  </a:lnTo>
                  <a:lnTo>
                    <a:pt x="17904" y="4241"/>
                  </a:lnTo>
                  <a:lnTo>
                    <a:pt x="16179" y="6127"/>
                  </a:lnTo>
                  <a:lnTo>
                    <a:pt x="13962" y="8483"/>
                  </a:lnTo>
                  <a:lnTo>
                    <a:pt x="11293" y="11232"/>
                  </a:lnTo>
                  <a:lnTo>
                    <a:pt x="5379" y="17359"/>
                  </a:lnTo>
                  <a:lnTo>
                    <a:pt x="2669" y="19715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66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5" name="Shape"/>
            <p:cNvSpPr/>
            <p:nvPr/>
          </p:nvSpPr>
          <p:spPr>
            <a:xfrm>
              <a:off x="8299591" y="1081475"/>
              <a:ext cx="1627858" cy="690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4" y="15247"/>
                  </a:moveTo>
                  <a:lnTo>
                    <a:pt x="903" y="17788"/>
                  </a:lnTo>
                  <a:lnTo>
                    <a:pt x="361" y="19906"/>
                  </a:lnTo>
                  <a:lnTo>
                    <a:pt x="181" y="21176"/>
                  </a:lnTo>
                  <a:lnTo>
                    <a:pt x="0" y="21600"/>
                  </a:lnTo>
                  <a:lnTo>
                    <a:pt x="1444" y="19482"/>
                  </a:lnTo>
                  <a:lnTo>
                    <a:pt x="2527" y="17788"/>
                  </a:lnTo>
                  <a:lnTo>
                    <a:pt x="3249" y="16518"/>
                  </a:lnTo>
                  <a:lnTo>
                    <a:pt x="3610" y="16094"/>
                  </a:lnTo>
                  <a:lnTo>
                    <a:pt x="3791" y="16094"/>
                  </a:lnTo>
                  <a:lnTo>
                    <a:pt x="4332" y="15671"/>
                  </a:lnTo>
                  <a:lnTo>
                    <a:pt x="5054" y="15247"/>
                  </a:lnTo>
                  <a:lnTo>
                    <a:pt x="5957" y="14400"/>
                  </a:lnTo>
                  <a:lnTo>
                    <a:pt x="8273" y="12706"/>
                  </a:lnTo>
                  <a:lnTo>
                    <a:pt x="11161" y="11012"/>
                  </a:lnTo>
                  <a:lnTo>
                    <a:pt x="13869" y="8894"/>
                  </a:lnTo>
                  <a:lnTo>
                    <a:pt x="16365" y="7200"/>
                  </a:lnTo>
                  <a:lnTo>
                    <a:pt x="17268" y="6353"/>
                  </a:lnTo>
                  <a:lnTo>
                    <a:pt x="18170" y="5929"/>
                  </a:lnTo>
                  <a:lnTo>
                    <a:pt x="18712" y="5506"/>
                  </a:lnTo>
                  <a:lnTo>
                    <a:pt x="19073" y="4659"/>
                  </a:lnTo>
                  <a:lnTo>
                    <a:pt x="19614" y="4235"/>
                  </a:lnTo>
                  <a:lnTo>
                    <a:pt x="20878" y="2118"/>
                  </a:lnTo>
                  <a:lnTo>
                    <a:pt x="21419" y="1271"/>
                  </a:lnTo>
                  <a:lnTo>
                    <a:pt x="21600" y="424"/>
                  </a:lnTo>
                  <a:lnTo>
                    <a:pt x="21419" y="0"/>
                  </a:lnTo>
                  <a:lnTo>
                    <a:pt x="16365" y="0"/>
                  </a:lnTo>
                  <a:lnTo>
                    <a:pt x="15463" y="1271"/>
                  </a:lnTo>
                  <a:lnTo>
                    <a:pt x="14591" y="2965"/>
                  </a:lnTo>
                  <a:lnTo>
                    <a:pt x="14049" y="3812"/>
                  </a:lnTo>
                  <a:lnTo>
                    <a:pt x="13508" y="4235"/>
                  </a:lnTo>
                  <a:lnTo>
                    <a:pt x="12786" y="4235"/>
                  </a:lnTo>
                  <a:lnTo>
                    <a:pt x="11703" y="4659"/>
                  </a:lnTo>
                  <a:lnTo>
                    <a:pt x="10439" y="5929"/>
                  </a:lnTo>
                  <a:lnTo>
                    <a:pt x="9356" y="7624"/>
                  </a:lnTo>
                  <a:lnTo>
                    <a:pt x="8634" y="8894"/>
                  </a:lnTo>
                  <a:lnTo>
                    <a:pt x="8273" y="9318"/>
                  </a:lnTo>
                  <a:lnTo>
                    <a:pt x="7731" y="9741"/>
                  </a:lnTo>
                  <a:lnTo>
                    <a:pt x="5235" y="9741"/>
                  </a:lnTo>
                  <a:lnTo>
                    <a:pt x="3430" y="11435"/>
                  </a:lnTo>
                  <a:lnTo>
                    <a:pt x="1444" y="15247"/>
                  </a:lnTo>
                  <a:close/>
                </a:path>
              </a:pathLst>
            </a:custGeom>
            <a:solidFill>
              <a:srgbClr val="0066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6" name="Shape"/>
            <p:cNvSpPr/>
            <p:nvPr/>
          </p:nvSpPr>
          <p:spPr>
            <a:xfrm>
              <a:off x="7581617" y="799253"/>
              <a:ext cx="5418669" cy="198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7" y="883"/>
                  </a:moveTo>
                  <a:lnTo>
                    <a:pt x="20462" y="1177"/>
                  </a:lnTo>
                  <a:lnTo>
                    <a:pt x="20146" y="1324"/>
                  </a:lnTo>
                  <a:lnTo>
                    <a:pt x="19767" y="1324"/>
                  </a:lnTo>
                  <a:lnTo>
                    <a:pt x="19659" y="1471"/>
                  </a:lnTo>
                  <a:lnTo>
                    <a:pt x="19388" y="1618"/>
                  </a:lnTo>
                  <a:lnTo>
                    <a:pt x="19008" y="1912"/>
                  </a:lnTo>
                  <a:lnTo>
                    <a:pt x="18575" y="2182"/>
                  </a:lnTo>
                  <a:lnTo>
                    <a:pt x="18250" y="2476"/>
                  </a:lnTo>
                  <a:lnTo>
                    <a:pt x="17816" y="2770"/>
                  </a:lnTo>
                  <a:lnTo>
                    <a:pt x="17663" y="2918"/>
                  </a:lnTo>
                  <a:lnTo>
                    <a:pt x="17392" y="3212"/>
                  </a:lnTo>
                  <a:lnTo>
                    <a:pt x="17121" y="3359"/>
                  </a:lnTo>
                  <a:lnTo>
                    <a:pt x="16796" y="4094"/>
                  </a:lnTo>
                  <a:lnTo>
                    <a:pt x="16633" y="4683"/>
                  </a:lnTo>
                  <a:lnTo>
                    <a:pt x="16579" y="5418"/>
                  </a:lnTo>
                  <a:lnTo>
                    <a:pt x="16579" y="6007"/>
                  </a:lnTo>
                  <a:lnTo>
                    <a:pt x="16633" y="6595"/>
                  </a:lnTo>
                  <a:lnTo>
                    <a:pt x="16633" y="7478"/>
                  </a:lnTo>
                  <a:lnTo>
                    <a:pt x="16471" y="7919"/>
                  </a:lnTo>
                  <a:lnTo>
                    <a:pt x="16200" y="8066"/>
                  </a:lnTo>
                  <a:lnTo>
                    <a:pt x="15875" y="7772"/>
                  </a:lnTo>
                  <a:lnTo>
                    <a:pt x="15496" y="7331"/>
                  </a:lnTo>
                  <a:lnTo>
                    <a:pt x="14963" y="6742"/>
                  </a:lnTo>
                  <a:lnTo>
                    <a:pt x="14421" y="6448"/>
                  </a:lnTo>
                  <a:lnTo>
                    <a:pt x="13933" y="6301"/>
                  </a:lnTo>
                  <a:lnTo>
                    <a:pt x="13608" y="6301"/>
                  </a:lnTo>
                  <a:lnTo>
                    <a:pt x="13446" y="6448"/>
                  </a:lnTo>
                  <a:lnTo>
                    <a:pt x="13175" y="6742"/>
                  </a:lnTo>
                  <a:lnTo>
                    <a:pt x="12633" y="7625"/>
                  </a:lnTo>
                  <a:lnTo>
                    <a:pt x="12425" y="8066"/>
                  </a:lnTo>
                  <a:lnTo>
                    <a:pt x="12209" y="8360"/>
                  </a:lnTo>
                  <a:lnTo>
                    <a:pt x="12046" y="8655"/>
                  </a:lnTo>
                  <a:lnTo>
                    <a:pt x="11992" y="8802"/>
                  </a:lnTo>
                  <a:lnTo>
                    <a:pt x="11829" y="8802"/>
                  </a:lnTo>
                  <a:lnTo>
                    <a:pt x="11613" y="8949"/>
                  </a:lnTo>
                  <a:lnTo>
                    <a:pt x="11396" y="8949"/>
                  </a:lnTo>
                  <a:lnTo>
                    <a:pt x="10963" y="9096"/>
                  </a:lnTo>
                  <a:lnTo>
                    <a:pt x="10800" y="9096"/>
                  </a:lnTo>
                  <a:lnTo>
                    <a:pt x="10637" y="8949"/>
                  </a:lnTo>
                  <a:lnTo>
                    <a:pt x="9888" y="8949"/>
                  </a:lnTo>
                  <a:lnTo>
                    <a:pt x="9509" y="9096"/>
                  </a:lnTo>
                  <a:lnTo>
                    <a:pt x="9184" y="9243"/>
                  </a:lnTo>
                  <a:lnTo>
                    <a:pt x="8859" y="9243"/>
                  </a:lnTo>
                  <a:lnTo>
                    <a:pt x="8642" y="9390"/>
                  </a:lnTo>
                  <a:lnTo>
                    <a:pt x="8533" y="9537"/>
                  </a:lnTo>
                  <a:lnTo>
                    <a:pt x="8479" y="9684"/>
                  </a:lnTo>
                  <a:lnTo>
                    <a:pt x="8317" y="9832"/>
                  </a:lnTo>
                  <a:lnTo>
                    <a:pt x="7937" y="9979"/>
                  </a:lnTo>
                  <a:lnTo>
                    <a:pt x="7558" y="10273"/>
                  </a:lnTo>
                  <a:lnTo>
                    <a:pt x="6809" y="10273"/>
                  </a:lnTo>
                  <a:lnTo>
                    <a:pt x="5996" y="10714"/>
                  </a:lnTo>
                  <a:lnTo>
                    <a:pt x="5563" y="11303"/>
                  </a:lnTo>
                  <a:lnTo>
                    <a:pt x="5400" y="11597"/>
                  </a:lnTo>
                  <a:lnTo>
                    <a:pt x="4858" y="11597"/>
                  </a:lnTo>
                  <a:lnTo>
                    <a:pt x="4542" y="11450"/>
                  </a:lnTo>
                  <a:lnTo>
                    <a:pt x="4163" y="11597"/>
                  </a:lnTo>
                  <a:lnTo>
                    <a:pt x="4000" y="11744"/>
                  </a:lnTo>
                  <a:lnTo>
                    <a:pt x="3892" y="12038"/>
                  </a:lnTo>
                  <a:lnTo>
                    <a:pt x="3838" y="12479"/>
                  </a:lnTo>
                  <a:lnTo>
                    <a:pt x="3784" y="13068"/>
                  </a:lnTo>
                  <a:lnTo>
                    <a:pt x="3675" y="13362"/>
                  </a:lnTo>
                  <a:lnTo>
                    <a:pt x="3513" y="13509"/>
                  </a:lnTo>
                  <a:lnTo>
                    <a:pt x="3133" y="13951"/>
                  </a:lnTo>
                  <a:lnTo>
                    <a:pt x="2700" y="14392"/>
                  </a:lnTo>
                  <a:lnTo>
                    <a:pt x="2321" y="14539"/>
                  </a:lnTo>
                  <a:lnTo>
                    <a:pt x="2005" y="14686"/>
                  </a:lnTo>
                  <a:lnTo>
                    <a:pt x="1625" y="15127"/>
                  </a:lnTo>
                  <a:lnTo>
                    <a:pt x="1355" y="15716"/>
                  </a:lnTo>
                  <a:lnTo>
                    <a:pt x="1246" y="15863"/>
                  </a:lnTo>
                  <a:lnTo>
                    <a:pt x="1138" y="16157"/>
                  </a:lnTo>
                  <a:lnTo>
                    <a:pt x="975" y="16157"/>
                  </a:lnTo>
                  <a:lnTo>
                    <a:pt x="867" y="16010"/>
                  </a:lnTo>
                  <a:lnTo>
                    <a:pt x="813" y="16010"/>
                  </a:lnTo>
                  <a:lnTo>
                    <a:pt x="0" y="16451"/>
                  </a:lnTo>
                  <a:lnTo>
                    <a:pt x="108" y="16893"/>
                  </a:lnTo>
                  <a:lnTo>
                    <a:pt x="379" y="17040"/>
                  </a:lnTo>
                  <a:lnTo>
                    <a:pt x="759" y="17040"/>
                  </a:lnTo>
                  <a:lnTo>
                    <a:pt x="1192" y="16746"/>
                  </a:lnTo>
                  <a:lnTo>
                    <a:pt x="1734" y="16451"/>
                  </a:lnTo>
                  <a:lnTo>
                    <a:pt x="2375" y="16010"/>
                  </a:lnTo>
                  <a:lnTo>
                    <a:pt x="3025" y="15422"/>
                  </a:lnTo>
                  <a:lnTo>
                    <a:pt x="3675" y="14686"/>
                  </a:lnTo>
                  <a:lnTo>
                    <a:pt x="4271" y="13951"/>
                  </a:lnTo>
                  <a:lnTo>
                    <a:pt x="4759" y="13362"/>
                  </a:lnTo>
                  <a:lnTo>
                    <a:pt x="5075" y="12921"/>
                  </a:lnTo>
                  <a:lnTo>
                    <a:pt x="5129" y="12774"/>
                  </a:lnTo>
                  <a:lnTo>
                    <a:pt x="5454" y="12774"/>
                  </a:lnTo>
                  <a:lnTo>
                    <a:pt x="5833" y="12627"/>
                  </a:lnTo>
                  <a:lnTo>
                    <a:pt x="6429" y="12185"/>
                  </a:lnTo>
                  <a:lnTo>
                    <a:pt x="7134" y="11744"/>
                  </a:lnTo>
                  <a:lnTo>
                    <a:pt x="7883" y="11303"/>
                  </a:lnTo>
                  <a:lnTo>
                    <a:pt x="8696" y="10861"/>
                  </a:lnTo>
                  <a:lnTo>
                    <a:pt x="9563" y="10567"/>
                  </a:lnTo>
                  <a:lnTo>
                    <a:pt x="10367" y="10420"/>
                  </a:lnTo>
                  <a:lnTo>
                    <a:pt x="10637" y="10420"/>
                  </a:lnTo>
                  <a:lnTo>
                    <a:pt x="10963" y="10714"/>
                  </a:lnTo>
                  <a:lnTo>
                    <a:pt x="11667" y="11303"/>
                  </a:lnTo>
                  <a:lnTo>
                    <a:pt x="12100" y="11744"/>
                  </a:lnTo>
                  <a:lnTo>
                    <a:pt x="12480" y="12332"/>
                  </a:lnTo>
                  <a:lnTo>
                    <a:pt x="12796" y="13068"/>
                  </a:lnTo>
                  <a:lnTo>
                    <a:pt x="13012" y="13803"/>
                  </a:lnTo>
                  <a:lnTo>
                    <a:pt x="13067" y="14392"/>
                  </a:lnTo>
                  <a:lnTo>
                    <a:pt x="12958" y="15127"/>
                  </a:lnTo>
                  <a:lnTo>
                    <a:pt x="12850" y="15422"/>
                  </a:lnTo>
                  <a:lnTo>
                    <a:pt x="12687" y="15716"/>
                  </a:lnTo>
                  <a:lnTo>
                    <a:pt x="12425" y="16010"/>
                  </a:lnTo>
                  <a:lnTo>
                    <a:pt x="12155" y="16304"/>
                  </a:lnTo>
                  <a:lnTo>
                    <a:pt x="11559" y="16746"/>
                  </a:lnTo>
                  <a:lnTo>
                    <a:pt x="11071" y="17187"/>
                  </a:lnTo>
                  <a:lnTo>
                    <a:pt x="10637" y="17628"/>
                  </a:lnTo>
                  <a:lnTo>
                    <a:pt x="10312" y="18217"/>
                  </a:lnTo>
                  <a:lnTo>
                    <a:pt x="10041" y="18511"/>
                  </a:lnTo>
                  <a:lnTo>
                    <a:pt x="9834" y="18952"/>
                  </a:lnTo>
                  <a:lnTo>
                    <a:pt x="9617" y="19835"/>
                  </a:lnTo>
                  <a:lnTo>
                    <a:pt x="9563" y="20423"/>
                  </a:lnTo>
                  <a:lnTo>
                    <a:pt x="9617" y="21012"/>
                  </a:lnTo>
                  <a:lnTo>
                    <a:pt x="9834" y="21600"/>
                  </a:lnTo>
                  <a:lnTo>
                    <a:pt x="9987" y="21600"/>
                  </a:lnTo>
                  <a:lnTo>
                    <a:pt x="10150" y="21453"/>
                  </a:lnTo>
                  <a:lnTo>
                    <a:pt x="10367" y="21453"/>
                  </a:lnTo>
                  <a:lnTo>
                    <a:pt x="11450" y="21159"/>
                  </a:lnTo>
                  <a:lnTo>
                    <a:pt x="11992" y="21159"/>
                  </a:lnTo>
                  <a:lnTo>
                    <a:pt x="12534" y="21012"/>
                  </a:lnTo>
                  <a:lnTo>
                    <a:pt x="12741" y="21012"/>
                  </a:lnTo>
                  <a:lnTo>
                    <a:pt x="12904" y="20864"/>
                  </a:lnTo>
                  <a:lnTo>
                    <a:pt x="13067" y="20864"/>
                  </a:lnTo>
                  <a:lnTo>
                    <a:pt x="13392" y="20423"/>
                  </a:lnTo>
                  <a:lnTo>
                    <a:pt x="13771" y="19982"/>
                  </a:lnTo>
                  <a:lnTo>
                    <a:pt x="14204" y="19393"/>
                  </a:lnTo>
                  <a:lnTo>
                    <a:pt x="15125" y="18217"/>
                  </a:lnTo>
                  <a:lnTo>
                    <a:pt x="15496" y="17775"/>
                  </a:lnTo>
                  <a:lnTo>
                    <a:pt x="15821" y="17481"/>
                  </a:lnTo>
                  <a:lnTo>
                    <a:pt x="16308" y="16893"/>
                  </a:lnTo>
                  <a:lnTo>
                    <a:pt x="16633" y="16010"/>
                  </a:lnTo>
                  <a:lnTo>
                    <a:pt x="16850" y="14980"/>
                  </a:lnTo>
                  <a:lnTo>
                    <a:pt x="17013" y="14245"/>
                  </a:lnTo>
                  <a:lnTo>
                    <a:pt x="17392" y="12627"/>
                  </a:lnTo>
                  <a:lnTo>
                    <a:pt x="17871" y="11008"/>
                  </a:lnTo>
                  <a:lnTo>
                    <a:pt x="18412" y="9537"/>
                  </a:lnTo>
                  <a:lnTo>
                    <a:pt x="19008" y="8360"/>
                  </a:lnTo>
                  <a:lnTo>
                    <a:pt x="19496" y="7331"/>
                  </a:lnTo>
                  <a:lnTo>
                    <a:pt x="19929" y="6595"/>
                  </a:lnTo>
                  <a:lnTo>
                    <a:pt x="20200" y="6007"/>
                  </a:lnTo>
                  <a:lnTo>
                    <a:pt x="20309" y="5860"/>
                  </a:lnTo>
                  <a:lnTo>
                    <a:pt x="21600" y="4094"/>
                  </a:lnTo>
                  <a:lnTo>
                    <a:pt x="21600" y="0"/>
                  </a:lnTo>
                  <a:lnTo>
                    <a:pt x="21167" y="441"/>
                  </a:lnTo>
                  <a:lnTo>
                    <a:pt x="20787" y="883"/>
                  </a:lnTo>
                  <a:close/>
                </a:path>
              </a:pathLst>
            </a:custGeom>
            <a:solidFill>
              <a:srgbClr val="0066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7" name="Shape"/>
            <p:cNvSpPr/>
            <p:nvPr/>
          </p:nvSpPr>
          <p:spPr>
            <a:xfrm>
              <a:off x="8667608" y="717973"/>
              <a:ext cx="1302739" cy="582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8" y="20591"/>
                  </a:moveTo>
                  <a:lnTo>
                    <a:pt x="236" y="21600"/>
                  </a:lnTo>
                  <a:lnTo>
                    <a:pt x="0" y="21600"/>
                  </a:lnTo>
                  <a:lnTo>
                    <a:pt x="11978" y="9497"/>
                  </a:lnTo>
                  <a:lnTo>
                    <a:pt x="20422" y="0"/>
                  </a:lnTo>
                  <a:lnTo>
                    <a:pt x="20657" y="504"/>
                  </a:lnTo>
                  <a:lnTo>
                    <a:pt x="21364" y="1513"/>
                  </a:lnTo>
                  <a:lnTo>
                    <a:pt x="21600" y="2017"/>
                  </a:lnTo>
                  <a:lnTo>
                    <a:pt x="21600" y="3026"/>
                  </a:lnTo>
                  <a:lnTo>
                    <a:pt x="21364" y="3530"/>
                  </a:lnTo>
                  <a:lnTo>
                    <a:pt x="20657" y="4539"/>
                  </a:lnTo>
                  <a:lnTo>
                    <a:pt x="19715" y="5547"/>
                  </a:lnTo>
                  <a:lnTo>
                    <a:pt x="17594" y="7060"/>
                  </a:lnTo>
                  <a:lnTo>
                    <a:pt x="15002" y="9497"/>
                  </a:lnTo>
                  <a:lnTo>
                    <a:pt x="11978" y="12019"/>
                  </a:lnTo>
                  <a:lnTo>
                    <a:pt x="5852" y="17061"/>
                  </a:lnTo>
                  <a:lnTo>
                    <a:pt x="3260" y="19079"/>
                  </a:lnTo>
                  <a:lnTo>
                    <a:pt x="1178" y="2059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F7774"/>
                </a:gs>
                <a:gs pos="100000">
                  <a:srgbClr val="006E6B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180" name="Group"/>
            <p:cNvGrpSpPr/>
            <p:nvPr/>
          </p:nvGrpSpPr>
          <p:grpSpPr>
            <a:xfrm>
              <a:off x="12023795" y="239324"/>
              <a:ext cx="18063" cy="1"/>
              <a:chOff x="0" y="0"/>
              <a:chExt cx="18062" cy="0"/>
            </a:xfrm>
          </p:grpSpPr>
          <p:sp>
            <p:nvSpPr>
              <p:cNvPr id="178" name="Line"/>
              <p:cNvSpPr/>
              <p:nvPr/>
            </p:nvSpPr>
            <p:spPr>
              <a:xfrm>
                <a:off x="0" y="0"/>
                <a:ext cx="18063" cy="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9" name="Line"/>
              <p:cNvSpPr/>
              <p:nvPr/>
            </p:nvSpPr>
            <p:spPr>
              <a:xfrm flipH="1" flipV="1">
                <a:off x="0" y="0"/>
                <a:ext cx="18063" cy="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81" name="Line"/>
            <p:cNvSpPr/>
            <p:nvPr/>
          </p:nvSpPr>
          <p:spPr>
            <a:xfrm>
              <a:off x="8667608" y="433493"/>
              <a:ext cx="1616570" cy="864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0" y="338"/>
                  </a:moveTo>
                  <a:lnTo>
                    <a:pt x="17739" y="2369"/>
                  </a:lnTo>
                  <a:lnTo>
                    <a:pt x="15536" y="4737"/>
                  </a:lnTo>
                  <a:lnTo>
                    <a:pt x="15355" y="5076"/>
                  </a:lnTo>
                  <a:lnTo>
                    <a:pt x="14631" y="5752"/>
                  </a:lnTo>
                  <a:lnTo>
                    <a:pt x="12821" y="7783"/>
                  </a:lnTo>
                  <a:lnTo>
                    <a:pt x="11192" y="9475"/>
                  </a:lnTo>
                  <a:lnTo>
                    <a:pt x="9231" y="11167"/>
                  </a:lnTo>
                  <a:lnTo>
                    <a:pt x="5611" y="14156"/>
                  </a:lnTo>
                  <a:lnTo>
                    <a:pt x="3952" y="15171"/>
                  </a:lnTo>
                  <a:lnTo>
                    <a:pt x="2685" y="16186"/>
                  </a:lnTo>
                  <a:lnTo>
                    <a:pt x="1599" y="17201"/>
                  </a:lnTo>
                  <a:lnTo>
                    <a:pt x="1086" y="17539"/>
                  </a:lnTo>
                  <a:lnTo>
                    <a:pt x="362" y="18555"/>
                  </a:lnTo>
                  <a:lnTo>
                    <a:pt x="0" y="19908"/>
                  </a:lnTo>
                  <a:lnTo>
                    <a:pt x="0" y="21600"/>
                  </a:lnTo>
                  <a:lnTo>
                    <a:pt x="905" y="19908"/>
                  </a:lnTo>
                  <a:lnTo>
                    <a:pt x="1599" y="18893"/>
                  </a:lnTo>
                  <a:lnTo>
                    <a:pt x="2323" y="17878"/>
                  </a:lnTo>
                  <a:lnTo>
                    <a:pt x="3047" y="17539"/>
                  </a:lnTo>
                  <a:lnTo>
                    <a:pt x="3952" y="16863"/>
                  </a:lnTo>
                  <a:lnTo>
                    <a:pt x="6154" y="15171"/>
                  </a:lnTo>
                  <a:lnTo>
                    <a:pt x="7240" y="14156"/>
                  </a:lnTo>
                  <a:lnTo>
                    <a:pt x="8145" y="13479"/>
                  </a:lnTo>
                  <a:lnTo>
                    <a:pt x="8869" y="12858"/>
                  </a:lnTo>
                  <a:lnTo>
                    <a:pt x="9412" y="12520"/>
                  </a:lnTo>
                  <a:lnTo>
                    <a:pt x="9955" y="11843"/>
                  </a:lnTo>
                  <a:lnTo>
                    <a:pt x="11011" y="10490"/>
                  </a:lnTo>
                  <a:lnTo>
                    <a:pt x="12640" y="8798"/>
                  </a:lnTo>
                  <a:lnTo>
                    <a:pt x="14269" y="6768"/>
                  </a:lnTo>
                  <a:lnTo>
                    <a:pt x="15898" y="5076"/>
                  </a:lnTo>
                  <a:lnTo>
                    <a:pt x="17377" y="3384"/>
                  </a:lnTo>
                  <a:lnTo>
                    <a:pt x="18463" y="2369"/>
                  </a:lnTo>
                  <a:lnTo>
                    <a:pt x="18975" y="2030"/>
                  </a:lnTo>
                  <a:lnTo>
                    <a:pt x="19518" y="1692"/>
                  </a:lnTo>
                  <a:lnTo>
                    <a:pt x="20423" y="1015"/>
                  </a:lnTo>
                  <a:lnTo>
                    <a:pt x="21509" y="0"/>
                  </a:lnTo>
                  <a:lnTo>
                    <a:pt x="19880" y="338"/>
                  </a:lnTo>
                  <a:lnTo>
                    <a:pt x="21600" y="3553"/>
                  </a:lnTo>
                </a:path>
              </a:pathLst>
            </a:custGeom>
            <a:gradFill flip="none" rotWithShape="1">
              <a:gsLst>
                <a:gs pos="0">
                  <a:srgbClr val="0F7774"/>
                </a:gs>
                <a:gs pos="100000">
                  <a:srgbClr val="006E6B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2" name="Line"/>
            <p:cNvSpPr/>
            <p:nvPr/>
          </p:nvSpPr>
          <p:spPr>
            <a:xfrm>
              <a:off x="7796107" y="1659466"/>
              <a:ext cx="717974" cy="50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8" y="21600"/>
                  </a:moveTo>
                  <a:lnTo>
                    <a:pt x="0" y="18720"/>
                  </a:lnTo>
                  <a:lnTo>
                    <a:pt x="21396" y="0"/>
                  </a:lnTo>
                  <a:lnTo>
                    <a:pt x="20581" y="2592"/>
                  </a:lnTo>
                  <a:lnTo>
                    <a:pt x="21600" y="4032"/>
                  </a:lnTo>
                </a:path>
              </a:pathLst>
            </a:custGeom>
            <a:gradFill flip="none" rotWithShape="1">
              <a:gsLst>
                <a:gs pos="0">
                  <a:srgbClr val="0F7774"/>
                </a:gs>
                <a:gs pos="100000">
                  <a:srgbClr val="006E6B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3" name="Shape"/>
            <p:cNvSpPr/>
            <p:nvPr/>
          </p:nvSpPr>
          <p:spPr>
            <a:xfrm>
              <a:off x="0" y="2533226"/>
              <a:ext cx="5858934" cy="210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66" y="15627"/>
                  </a:moveTo>
                  <a:lnTo>
                    <a:pt x="8740" y="15210"/>
                  </a:lnTo>
                  <a:lnTo>
                    <a:pt x="9514" y="15071"/>
                  </a:lnTo>
                  <a:lnTo>
                    <a:pt x="13160" y="15974"/>
                  </a:lnTo>
                  <a:lnTo>
                    <a:pt x="13509" y="17086"/>
                  </a:lnTo>
                  <a:lnTo>
                    <a:pt x="13909" y="16738"/>
                  </a:lnTo>
                  <a:lnTo>
                    <a:pt x="13784" y="15627"/>
                  </a:lnTo>
                  <a:lnTo>
                    <a:pt x="9789" y="14377"/>
                  </a:lnTo>
                  <a:lnTo>
                    <a:pt x="14958" y="12363"/>
                  </a:lnTo>
                  <a:lnTo>
                    <a:pt x="15432" y="13127"/>
                  </a:lnTo>
                  <a:lnTo>
                    <a:pt x="15657" y="13543"/>
                  </a:lnTo>
                  <a:lnTo>
                    <a:pt x="15557" y="14168"/>
                  </a:lnTo>
                  <a:lnTo>
                    <a:pt x="16606" y="19725"/>
                  </a:lnTo>
                  <a:lnTo>
                    <a:pt x="17505" y="19933"/>
                  </a:lnTo>
                  <a:lnTo>
                    <a:pt x="15723" y="12455"/>
                  </a:lnTo>
                  <a:lnTo>
                    <a:pt x="15674" y="12039"/>
                  </a:lnTo>
                  <a:lnTo>
                    <a:pt x="15582" y="11761"/>
                  </a:lnTo>
                  <a:lnTo>
                    <a:pt x="15332" y="11344"/>
                  </a:lnTo>
                  <a:lnTo>
                    <a:pt x="14733" y="10788"/>
                  </a:lnTo>
                  <a:lnTo>
                    <a:pt x="14583" y="10511"/>
                  </a:lnTo>
                  <a:lnTo>
                    <a:pt x="14483" y="10372"/>
                  </a:lnTo>
                  <a:lnTo>
                    <a:pt x="14533" y="10094"/>
                  </a:lnTo>
                  <a:lnTo>
                    <a:pt x="14633" y="10094"/>
                  </a:lnTo>
                  <a:lnTo>
                    <a:pt x="14833" y="9955"/>
                  </a:lnTo>
                  <a:lnTo>
                    <a:pt x="15432" y="9955"/>
                  </a:lnTo>
                  <a:lnTo>
                    <a:pt x="15624" y="9816"/>
                  </a:lnTo>
                  <a:lnTo>
                    <a:pt x="16023" y="9260"/>
                  </a:lnTo>
                  <a:lnTo>
                    <a:pt x="16273" y="9122"/>
                  </a:lnTo>
                  <a:lnTo>
                    <a:pt x="16473" y="9122"/>
                  </a:lnTo>
                  <a:lnTo>
                    <a:pt x="17080" y="9168"/>
                  </a:lnTo>
                  <a:lnTo>
                    <a:pt x="17030" y="10557"/>
                  </a:lnTo>
                  <a:lnTo>
                    <a:pt x="18753" y="16947"/>
                  </a:lnTo>
                  <a:lnTo>
                    <a:pt x="19428" y="18891"/>
                  </a:lnTo>
                  <a:lnTo>
                    <a:pt x="20102" y="21600"/>
                  </a:lnTo>
                  <a:lnTo>
                    <a:pt x="20227" y="21044"/>
                  </a:lnTo>
                  <a:lnTo>
                    <a:pt x="19952" y="19169"/>
                  </a:lnTo>
                  <a:lnTo>
                    <a:pt x="17430" y="9538"/>
                  </a:lnTo>
                  <a:lnTo>
                    <a:pt x="17280" y="8705"/>
                  </a:lnTo>
                  <a:lnTo>
                    <a:pt x="17030" y="8010"/>
                  </a:lnTo>
                  <a:lnTo>
                    <a:pt x="16772" y="7455"/>
                  </a:lnTo>
                  <a:lnTo>
                    <a:pt x="16622" y="7038"/>
                  </a:lnTo>
                  <a:lnTo>
                    <a:pt x="16473" y="6760"/>
                  </a:lnTo>
                  <a:lnTo>
                    <a:pt x="16373" y="6621"/>
                  </a:lnTo>
                  <a:lnTo>
                    <a:pt x="16722" y="6621"/>
                  </a:lnTo>
                  <a:lnTo>
                    <a:pt x="16980" y="6899"/>
                  </a:lnTo>
                  <a:lnTo>
                    <a:pt x="17330" y="7455"/>
                  </a:lnTo>
                  <a:lnTo>
                    <a:pt x="17680" y="8057"/>
                  </a:lnTo>
                  <a:lnTo>
                    <a:pt x="18304" y="8890"/>
                  </a:lnTo>
                  <a:lnTo>
                    <a:pt x="19353" y="9862"/>
                  </a:lnTo>
                  <a:lnTo>
                    <a:pt x="19927" y="10372"/>
                  </a:lnTo>
                  <a:lnTo>
                    <a:pt x="21001" y="12085"/>
                  </a:lnTo>
                  <a:lnTo>
                    <a:pt x="21600" y="11946"/>
                  </a:lnTo>
                  <a:lnTo>
                    <a:pt x="20326" y="10511"/>
                  </a:lnTo>
                  <a:lnTo>
                    <a:pt x="19877" y="9816"/>
                  </a:lnTo>
                  <a:lnTo>
                    <a:pt x="19369" y="8983"/>
                  </a:lnTo>
                  <a:lnTo>
                    <a:pt x="18470" y="7871"/>
                  </a:lnTo>
                  <a:lnTo>
                    <a:pt x="17530" y="6760"/>
                  </a:lnTo>
                  <a:lnTo>
                    <a:pt x="17080" y="6482"/>
                  </a:lnTo>
                  <a:lnTo>
                    <a:pt x="16672" y="6205"/>
                  </a:lnTo>
                  <a:lnTo>
                    <a:pt x="16273" y="6066"/>
                  </a:lnTo>
                  <a:lnTo>
                    <a:pt x="15973" y="6205"/>
                  </a:lnTo>
                  <a:lnTo>
                    <a:pt x="15624" y="6343"/>
                  </a:lnTo>
                  <a:lnTo>
                    <a:pt x="14583" y="6343"/>
                  </a:lnTo>
                  <a:lnTo>
                    <a:pt x="14175" y="6621"/>
                  </a:lnTo>
                  <a:lnTo>
                    <a:pt x="13826" y="6760"/>
                  </a:lnTo>
                  <a:lnTo>
                    <a:pt x="13576" y="7038"/>
                  </a:lnTo>
                  <a:lnTo>
                    <a:pt x="13276" y="7455"/>
                  </a:lnTo>
                  <a:lnTo>
                    <a:pt x="13226" y="7455"/>
                  </a:lnTo>
                  <a:lnTo>
                    <a:pt x="12486" y="7732"/>
                  </a:lnTo>
                  <a:lnTo>
                    <a:pt x="11728" y="8288"/>
                  </a:lnTo>
                  <a:lnTo>
                    <a:pt x="10288" y="9677"/>
                  </a:lnTo>
                  <a:lnTo>
                    <a:pt x="9589" y="10233"/>
                  </a:lnTo>
                  <a:lnTo>
                    <a:pt x="8831" y="10650"/>
                  </a:lnTo>
                  <a:lnTo>
                    <a:pt x="8041" y="10650"/>
                  </a:lnTo>
                  <a:lnTo>
                    <a:pt x="7641" y="10511"/>
                  </a:lnTo>
                  <a:lnTo>
                    <a:pt x="7242" y="10233"/>
                  </a:lnTo>
                  <a:lnTo>
                    <a:pt x="7142" y="10094"/>
                  </a:lnTo>
                  <a:lnTo>
                    <a:pt x="6892" y="9955"/>
                  </a:lnTo>
                  <a:lnTo>
                    <a:pt x="6584" y="9538"/>
                  </a:lnTo>
                  <a:lnTo>
                    <a:pt x="6185" y="8983"/>
                  </a:lnTo>
                  <a:lnTo>
                    <a:pt x="5743" y="8427"/>
                  </a:lnTo>
                  <a:lnTo>
                    <a:pt x="5294" y="7732"/>
                  </a:lnTo>
                  <a:lnTo>
                    <a:pt x="4287" y="6482"/>
                  </a:lnTo>
                  <a:lnTo>
                    <a:pt x="3687" y="5649"/>
                  </a:lnTo>
                  <a:lnTo>
                    <a:pt x="0" y="0"/>
                  </a:lnTo>
                  <a:lnTo>
                    <a:pt x="1024" y="2778"/>
                  </a:lnTo>
                  <a:lnTo>
                    <a:pt x="4869" y="9029"/>
                  </a:lnTo>
                  <a:lnTo>
                    <a:pt x="5893" y="10696"/>
                  </a:lnTo>
                  <a:lnTo>
                    <a:pt x="7067" y="12571"/>
                  </a:lnTo>
                  <a:lnTo>
                    <a:pt x="7342" y="13057"/>
                  </a:lnTo>
                  <a:lnTo>
                    <a:pt x="7466" y="14377"/>
                  </a:lnTo>
                  <a:lnTo>
                    <a:pt x="8166" y="156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E8986"/>
                </a:gs>
                <a:gs pos="100000">
                  <a:srgbClr val="006E6B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4" name="Shape"/>
            <p:cNvSpPr/>
            <p:nvPr/>
          </p:nvSpPr>
          <p:spPr>
            <a:xfrm>
              <a:off x="0" y="3291840"/>
              <a:ext cx="6147930" cy="2463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920"/>
                  </a:moveTo>
                  <a:lnTo>
                    <a:pt x="21537" y="4752"/>
                  </a:lnTo>
                  <a:lnTo>
                    <a:pt x="21069" y="3861"/>
                  </a:lnTo>
                  <a:lnTo>
                    <a:pt x="18800" y="1425"/>
                  </a:lnTo>
                  <a:lnTo>
                    <a:pt x="18268" y="1069"/>
                  </a:lnTo>
                  <a:lnTo>
                    <a:pt x="20505" y="3682"/>
                  </a:lnTo>
                  <a:lnTo>
                    <a:pt x="20601" y="3920"/>
                  </a:lnTo>
                  <a:lnTo>
                    <a:pt x="20791" y="4514"/>
                  </a:lnTo>
                  <a:lnTo>
                    <a:pt x="20934" y="5108"/>
                  </a:lnTo>
                  <a:lnTo>
                    <a:pt x="20989" y="5346"/>
                  </a:lnTo>
                  <a:lnTo>
                    <a:pt x="20934" y="5464"/>
                  </a:lnTo>
                  <a:lnTo>
                    <a:pt x="20648" y="5583"/>
                  </a:lnTo>
                  <a:lnTo>
                    <a:pt x="20267" y="5583"/>
                  </a:lnTo>
                  <a:lnTo>
                    <a:pt x="19887" y="5464"/>
                  </a:lnTo>
                  <a:lnTo>
                    <a:pt x="19458" y="5227"/>
                  </a:lnTo>
                  <a:lnTo>
                    <a:pt x="18990" y="4870"/>
                  </a:lnTo>
                  <a:lnTo>
                    <a:pt x="18562" y="4395"/>
                  </a:lnTo>
                  <a:lnTo>
                    <a:pt x="18411" y="4276"/>
                  </a:lnTo>
                  <a:lnTo>
                    <a:pt x="18221" y="4039"/>
                  </a:lnTo>
                  <a:lnTo>
                    <a:pt x="17221" y="2495"/>
                  </a:lnTo>
                  <a:lnTo>
                    <a:pt x="17174" y="2376"/>
                  </a:lnTo>
                  <a:lnTo>
                    <a:pt x="17086" y="2019"/>
                  </a:lnTo>
                  <a:lnTo>
                    <a:pt x="16753" y="1307"/>
                  </a:lnTo>
                  <a:lnTo>
                    <a:pt x="16373" y="475"/>
                  </a:lnTo>
                  <a:lnTo>
                    <a:pt x="16230" y="119"/>
                  </a:lnTo>
                  <a:lnTo>
                    <a:pt x="16135" y="0"/>
                  </a:lnTo>
                  <a:lnTo>
                    <a:pt x="16563" y="1425"/>
                  </a:lnTo>
                  <a:lnTo>
                    <a:pt x="16706" y="2138"/>
                  </a:lnTo>
                  <a:lnTo>
                    <a:pt x="16706" y="2257"/>
                  </a:lnTo>
                  <a:lnTo>
                    <a:pt x="16753" y="2257"/>
                  </a:lnTo>
                  <a:lnTo>
                    <a:pt x="19085" y="10216"/>
                  </a:lnTo>
                  <a:lnTo>
                    <a:pt x="19133" y="10572"/>
                  </a:lnTo>
                  <a:lnTo>
                    <a:pt x="19133" y="10929"/>
                  </a:lnTo>
                  <a:lnTo>
                    <a:pt x="18990" y="11404"/>
                  </a:lnTo>
                  <a:lnTo>
                    <a:pt x="18752" y="11641"/>
                  </a:lnTo>
                  <a:lnTo>
                    <a:pt x="18411" y="11641"/>
                  </a:lnTo>
                  <a:lnTo>
                    <a:pt x="18078" y="11166"/>
                  </a:lnTo>
                  <a:lnTo>
                    <a:pt x="17745" y="10572"/>
                  </a:lnTo>
                  <a:lnTo>
                    <a:pt x="17459" y="9978"/>
                  </a:lnTo>
                  <a:lnTo>
                    <a:pt x="17364" y="9741"/>
                  </a:lnTo>
                  <a:lnTo>
                    <a:pt x="17221" y="9147"/>
                  </a:lnTo>
                  <a:lnTo>
                    <a:pt x="16991" y="8315"/>
                  </a:lnTo>
                  <a:lnTo>
                    <a:pt x="16658" y="7484"/>
                  </a:lnTo>
                  <a:lnTo>
                    <a:pt x="16325" y="6533"/>
                  </a:lnTo>
                  <a:lnTo>
                    <a:pt x="16182" y="6296"/>
                  </a:lnTo>
                  <a:lnTo>
                    <a:pt x="16087" y="5940"/>
                  </a:lnTo>
                  <a:lnTo>
                    <a:pt x="15936" y="5227"/>
                  </a:lnTo>
                  <a:lnTo>
                    <a:pt x="15793" y="4633"/>
                  </a:lnTo>
                  <a:lnTo>
                    <a:pt x="15746" y="4158"/>
                  </a:lnTo>
                  <a:lnTo>
                    <a:pt x="15651" y="3801"/>
                  </a:lnTo>
                  <a:lnTo>
                    <a:pt x="15603" y="3564"/>
                  </a:lnTo>
                  <a:lnTo>
                    <a:pt x="15460" y="3445"/>
                  </a:lnTo>
                  <a:lnTo>
                    <a:pt x="15127" y="3089"/>
                  </a:lnTo>
                  <a:lnTo>
                    <a:pt x="14754" y="2732"/>
                  </a:lnTo>
                  <a:lnTo>
                    <a:pt x="14564" y="2613"/>
                  </a:lnTo>
                  <a:lnTo>
                    <a:pt x="14326" y="2613"/>
                  </a:lnTo>
                  <a:lnTo>
                    <a:pt x="14231" y="2851"/>
                  </a:lnTo>
                  <a:lnTo>
                    <a:pt x="14612" y="3089"/>
                  </a:lnTo>
                  <a:lnTo>
                    <a:pt x="14850" y="3564"/>
                  </a:lnTo>
                  <a:lnTo>
                    <a:pt x="14984" y="4039"/>
                  </a:lnTo>
                  <a:lnTo>
                    <a:pt x="15032" y="4395"/>
                  </a:lnTo>
                  <a:lnTo>
                    <a:pt x="14984" y="4752"/>
                  </a:lnTo>
                  <a:lnTo>
                    <a:pt x="15080" y="5346"/>
                  </a:lnTo>
                  <a:lnTo>
                    <a:pt x="15222" y="6296"/>
                  </a:lnTo>
                  <a:lnTo>
                    <a:pt x="15413" y="7246"/>
                  </a:lnTo>
                  <a:lnTo>
                    <a:pt x="15793" y="9503"/>
                  </a:lnTo>
                  <a:lnTo>
                    <a:pt x="16031" y="10572"/>
                  </a:lnTo>
                  <a:lnTo>
                    <a:pt x="16182" y="11523"/>
                  </a:lnTo>
                  <a:lnTo>
                    <a:pt x="16373" y="12473"/>
                  </a:lnTo>
                  <a:lnTo>
                    <a:pt x="16468" y="13186"/>
                  </a:lnTo>
                  <a:lnTo>
                    <a:pt x="16515" y="13522"/>
                  </a:lnTo>
                  <a:lnTo>
                    <a:pt x="16420" y="13760"/>
                  </a:lnTo>
                  <a:lnTo>
                    <a:pt x="15841" y="13760"/>
                  </a:lnTo>
                  <a:lnTo>
                    <a:pt x="15651" y="13641"/>
                  </a:lnTo>
                  <a:lnTo>
                    <a:pt x="15508" y="13522"/>
                  </a:lnTo>
                  <a:lnTo>
                    <a:pt x="15460" y="13522"/>
                  </a:lnTo>
                  <a:lnTo>
                    <a:pt x="15460" y="13403"/>
                  </a:lnTo>
                  <a:lnTo>
                    <a:pt x="15413" y="13304"/>
                  </a:lnTo>
                  <a:lnTo>
                    <a:pt x="15175" y="12592"/>
                  </a:lnTo>
                  <a:lnTo>
                    <a:pt x="14326" y="6415"/>
                  </a:lnTo>
                  <a:lnTo>
                    <a:pt x="14088" y="6533"/>
                  </a:lnTo>
                  <a:lnTo>
                    <a:pt x="13850" y="6533"/>
                  </a:lnTo>
                  <a:lnTo>
                    <a:pt x="13509" y="6177"/>
                  </a:lnTo>
                  <a:lnTo>
                    <a:pt x="13271" y="5702"/>
                  </a:lnTo>
                  <a:lnTo>
                    <a:pt x="13223" y="5464"/>
                  </a:lnTo>
                  <a:lnTo>
                    <a:pt x="13128" y="5346"/>
                  </a:lnTo>
                  <a:lnTo>
                    <a:pt x="12985" y="5464"/>
                  </a:lnTo>
                  <a:lnTo>
                    <a:pt x="12938" y="5702"/>
                  </a:lnTo>
                  <a:lnTo>
                    <a:pt x="12890" y="6058"/>
                  </a:lnTo>
                  <a:lnTo>
                    <a:pt x="12890" y="6177"/>
                  </a:lnTo>
                  <a:lnTo>
                    <a:pt x="13033" y="6296"/>
                  </a:lnTo>
                  <a:lnTo>
                    <a:pt x="13128" y="6652"/>
                  </a:lnTo>
                  <a:lnTo>
                    <a:pt x="13223" y="7246"/>
                  </a:lnTo>
                  <a:lnTo>
                    <a:pt x="13271" y="7959"/>
                  </a:lnTo>
                  <a:lnTo>
                    <a:pt x="13271" y="8197"/>
                  </a:lnTo>
                  <a:lnTo>
                    <a:pt x="13612" y="15067"/>
                  </a:lnTo>
                  <a:lnTo>
                    <a:pt x="13612" y="15423"/>
                  </a:lnTo>
                  <a:lnTo>
                    <a:pt x="13557" y="15304"/>
                  </a:lnTo>
                  <a:lnTo>
                    <a:pt x="13509" y="14948"/>
                  </a:lnTo>
                  <a:lnTo>
                    <a:pt x="13461" y="14829"/>
                  </a:lnTo>
                  <a:lnTo>
                    <a:pt x="13319" y="14116"/>
                  </a:lnTo>
                  <a:lnTo>
                    <a:pt x="13176" y="13304"/>
                  </a:lnTo>
                  <a:lnTo>
                    <a:pt x="13033" y="12473"/>
                  </a:lnTo>
                  <a:lnTo>
                    <a:pt x="12795" y="11523"/>
                  </a:lnTo>
                  <a:lnTo>
                    <a:pt x="12605" y="10691"/>
                  </a:lnTo>
                  <a:lnTo>
                    <a:pt x="12375" y="10097"/>
                  </a:lnTo>
                  <a:lnTo>
                    <a:pt x="12184" y="9741"/>
                  </a:lnTo>
                  <a:lnTo>
                    <a:pt x="11851" y="9503"/>
                  </a:lnTo>
                  <a:lnTo>
                    <a:pt x="11470" y="9503"/>
                  </a:lnTo>
                  <a:lnTo>
                    <a:pt x="11082" y="9622"/>
                  </a:lnTo>
                  <a:lnTo>
                    <a:pt x="10701" y="9860"/>
                  </a:lnTo>
                  <a:lnTo>
                    <a:pt x="9900" y="10454"/>
                  </a:lnTo>
                  <a:lnTo>
                    <a:pt x="9186" y="11285"/>
                  </a:lnTo>
                  <a:lnTo>
                    <a:pt x="8757" y="11879"/>
                  </a:lnTo>
                  <a:lnTo>
                    <a:pt x="8226" y="12354"/>
                  </a:lnTo>
                  <a:lnTo>
                    <a:pt x="7901" y="12473"/>
                  </a:lnTo>
                  <a:lnTo>
                    <a:pt x="7520" y="12473"/>
                  </a:lnTo>
                  <a:lnTo>
                    <a:pt x="7139" y="12235"/>
                  </a:lnTo>
                  <a:lnTo>
                    <a:pt x="6663" y="11641"/>
                  </a:lnTo>
                  <a:lnTo>
                    <a:pt x="5664" y="10572"/>
                  </a:lnTo>
                  <a:lnTo>
                    <a:pt x="4617" y="9384"/>
                  </a:lnTo>
                  <a:lnTo>
                    <a:pt x="3514" y="8078"/>
                  </a:lnTo>
                  <a:lnTo>
                    <a:pt x="2523" y="6890"/>
                  </a:lnTo>
                  <a:lnTo>
                    <a:pt x="1571" y="5702"/>
                  </a:lnTo>
                  <a:lnTo>
                    <a:pt x="1182" y="5227"/>
                  </a:lnTo>
                  <a:lnTo>
                    <a:pt x="809" y="4752"/>
                  </a:lnTo>
                  <a:lnTo>
                    <a:pt x="0" y="3702"/>
                  </a:lnTo>
                  <a:lnTo>
                    <a:pt x="0" y="9107"/>
                  </a:lnTo>
                  <a:lnTo>
                    <a:pt x="286" y="9384"/>
                  </a:lnTo>
                  <a:lnTo>
                    <a:pt x="1182" y="10216"/>
                  </a:lnTo>
                  <a:lnTo>
                    <a:pt x="1713" y="10691"/>
                  </a:lnTo>
                  <a:lnTo>
                    <a:pt x="2285" y="11285"/>
                  </a:lnTo>
                  <a:lnTo>
                    <a:pt x="2760" y="11760"/>
                  </a:lnTo>
                  <a:lnTo>
                    <a:pt x="3427" y="12592"/>
                  </a:lnTo>
                  <a:lnTo>
                    <a:pt x="3657" y="12948"/>
                  </a:lnTo>
                  <a:lnTo>
                    <a:pt x="3998" y="13304"/>
                  </a:lnTo>
                  <a:lnTo>
                    <a:pt x="4664" y="13997"/>
                  </a:lnTo>
                  <a:lnTo>
                    <a:pt x="5426" y="14710"/>
                  </a:lnTo>
                  <a:lnTo>
                    <a:pt x="5751" y="14948"/>
                  </a:lnTo>
                  <a:lnTo>
                    <a:pt x="6037" y="15185"/>
                  </a:lnTo>
                  <a:lnTo>
                    <a:pt x="6568" y="15423"/>
                  </a:lnTo>
                  <a:lnTo>
                    <a:pt x="7092" y="15542"/>
                  </a:lnTo>
                  <a:lnTo>
                    <a:pt x="7663" y="15660"/>
                  </a:lnTo>
                  <a:lnTo>
                    <a:pt x="8178" y="15660"/>
                  </a:lnTo>
                  <a:lnTo>
                    <a:pt x="8662" y="15542"/>
                  </a:lnTo>
                  <a:lnTo>
                    <a:pt x="9091" y="15542"/>
                  </a:lnTo>
                  <a:lnTo>
                    <a:pt x="9329" y="15423"/>
                  </a:lnTo>
                  <a:lnTo>
                    <a:pt x="9424" y="15423"/>
                  </a:lnTo>
                  <a:lnTo>
                    <a:pt x="9804" y="15542"/>
                  </a:lnTo>
                  <a:lnTo>
                    <a:pt x="10138" y="15660"/>
                  </a:lnTo>
                  <a:lnTo>
                    <a:pt x="10368" y="15898"/>
                  </a:lnTo>
                  <a:lnTo>
                    <a:pt x="10606" y="16017"/>
                  </a:lnTo>
                  <a:lnTo>
                    <a:pt x="10939" y="16373"/>
                  </a:lnTo>
                  <a:lnTo>
                    <a:pt x="11137" y="16730"/>
                  </a:lnTo>
                  <a:lnTo>
                    <a:pt x="11232" y="17086"/>
                  </a:lnTo>
                  <a:lnTo>
                    <a:pt x="11232" y="17561"/>
                  </a:lnTo>
                  <a:lnTo>
                    <a:pt x="11185" y="17561"/>
                  </a:lnTo>
                  <a:lnTo>
                    <a:pt x="11082" y="17680"/>
                  </a:lnTo>
                  <a:lnTo>
                    <a:pt x="10939" y="17918"/>
                  </a:lnTo>
                  <a:lnTo>
                    <a:pt x="10796" y="18274"/>
                  </a:lnTo>
                  <a:lnTo>
                    <a:pt x="10748" y="18630"/>
                  </a:lnTo>
                  <a:lnTo>
                    <a:pt x="10796" y="19224"/>
                  </a:lnTo>
                  <a:lnTo>
                    <a:pt x="10844" y="19581"/>
                  </a:lnTo>
                  <a:lnTo>
                    <a:pt x="10986" y="19937"/>
                  </a:lnTo>
                  <a:lnTo>
                    <a:pt x="11137" y="20293"/>
                  </a:lnTo>
                  <a:lnTo>
                    <a:pt x="11375" y="20768"/>
                  </a:lnTo>
                  <a:lnTo>
                    <a:pt x="11851" y="21481"/>
                  </a:lnTo>
                  <a:lnTo>
                    <a:pt x="12327" y="21600"/>
                  </a:lnTo>
                  <a:lnTo>
                    <a:pt x="12747" y="21481"/>
                  </a:lnTo>
                  <a:lnTo>
                    <a:pt x="13176" y="21125"/>
                  </a:lnTo>
                  <a:lnTo>
                    <a:pt x="13461" y="20650"/>
                  </a:lnTo>
                  <a:lnTo>
                    <a:pt x="13755" y="20175"/>
                  </a:lnTo>
                  <a:lnTo>
                    <a:pt x="13898" y="19699"/>
                  </a:lnTo>
                  <a:lnTo>
                    <a:pt x="13945" y="19581"/>
                  </a:lnTo>
                  <a:lnTo>
                    <a:pt x="14374" y="19581"/>
                  </a:lnTo>
                  <a:lnTo>
                    <a:pt x="14754" y="19462"/>
                  </a:lnTo>
                  <a:lnTo>
                    <a:pt x="15127" y="19105"/>
                  </a:lnTo>
                  <a:lnTo>
                    <a:pt x="15413" y="18630"/>
                  </a:lnTo>
                  <a:lnTo>
                    <a:pt x="15651" y="18155"/>
                  </a:lnTo>
                  <a:lnTo>
                    <a:pt x="15889" y="17799"/>
                  </a:lnTo>
                  <a:lnTo>
                    <a:pt x="15984" y="17442"/>
                  </a:lnTo>
                  <a:lnTo>
                    <a:pt x="16031" y="17324"/>
                  </a:lnTo>
                  <a:lnTo>
                    <a:pt x="17459" y="17799"/>
                  </a:lnTo>
                  <a:lnTo>
                    <a:pt x="17792" y="17918"/>
                  </a:lnTo>
                  <a:lnTo>
                    <a:pt x="18030" y="17799"/>
                  </a:lnTo>
                  <a:lnTo>
                    <a:pt x="18459" y="17561"/>
                  </a:lnTo>
                  <a:lnTo>
                    <a:pt x="18752" y="17086"/>
                  </a:lnTo>
                  <a:lnTo>
                    <a:pt x="18943" y="16373"/>
                  </a:lnTo>
                  <a:lnTo>
                    <a:pt x="19038" y="15779"/>
                  </a:lnTo>
                  <a:lnTo>
                    <a:pt x="19038" y="14591"/>
                  </a:lnTo>
                  <a:lnTo>
                    <a:pt x="19181" y="14591"/>
                  </a:lnTo>
                  <a:lnTo>
                    <a:pt x="19323" y="14473"/>
                  </a:lnTo>
                  <a:lnTo>
                    <a:pt x="19601" y="13879"/>
                  </a:lnTo>
                  <a:lnTo>
                    <a:pt x="19934" y="13067"/>
                  </a:lnTo>
                  <a:lnTo>
                    <a:pt x="20267" y="11998"/>
                  </a:lnTo>
                  <a:lnTo>
                    <a:pt x="20553" y="10929"/>
                  </a:lnTo>
                  <a:lnTo>
                    <a:pt x="20791" y="9978"/>
                  </a:lnTo>
                  <a:lnTo>
                    <a:pt x="20934" y="9266"/>
                  </a:lnTo>
                  <a:lnTo>
                    <a:pt x="20989" y="9147"/>
                  </a:lnTo>
                  <a:lnTo>
                    <a:pt x="20989" y="9028"/>
                  </a:lnTo>
                  <a:lnTo>
                    <a:pt x="21362" y="7405"/>
                  </a:lnTo>
                  <a:lnTo>
                    <a:pt x="21600" y="5920"/>
                  </a:lnTo>
                  <a:close/>
                </a:path>
              </a:pathLst>
            </a:custGeom>
            <a:solidFill>
              <a:srgbClr val="0066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86" name="Title Text"/>
          <p:cNvSpPr txBox="1"/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b="1" cap="none" sz="6200">
                <a:solidFill>
                  <a:srgbClr val="B9EFEE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7" name="Body Level One…"/>
          <p:cNvSpPr txBox="1"/>
          <p:nvPr>
            <p:ph type="body" idx="1"/>
          </p:nvPr>
        </p:nvSpPr>
        <p:spPr>
          <a:xfrm>
            <a:off x="650239" y="2275839"/>
            <a:ext cx="11704322" cy="6394028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6250" indent="-476250" defTabSz="1300480">
              <a:spcBef>
                <a:spcPts val="1200"/>
              </a:spcBef>
              <a:buClr>
                <a:srgbClr val="00FF99"/>
              </a:buClr>
              <a:buSzPct val="100000"/>
              <a:defRPr sz="5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903684" indent="-446484" defTabSz="1300480">
              <a:spcBef>
                <a:spcPts val="1200"/>
              </a:spcBef>
              <a:buClr>
                <a:srgbClr val="00FF99"/>
              </a:buClr>
              <a:buSzPct val="100000"/>
              <a:buChar char="–"/>
              <a:defRPr sz="5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1322614" indent="-408214" defTabSz="1300480">
              <a:spcBef>
                <a:spcPts val="1200"/>
              </a:spcBef>
              <a:buClr>
                <a:srgbClr val="00FF99"/>
              </a:buClr>
              <a:buSzPct val="100000"/>
              <a:defRPr sz="5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1847850" indent="-476250" defTabSz="1300480">
              <a:spcBef>
                <a:spcPts val="1200"/>
              </a:spcBef>
              <a:buClr>
                <a:srgbClr val="00FF99"/>
              </a:buClr>
              <a:buSzPct val="100000"/>
              <a:buChar char="–"/>
              <a:defRPr sz="5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2463800" indent="-635000" defTabSz="1300480">
              <a:spcBef>
                <a:spcPts val="1200"/>
              </a:spcBef>
              <a:buClr>
                <a:srgbClr val="00FF99"/>
              </a:buClr>
              <a:buSzPct val="100000"/>
              <a:defRPr sz="5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xfrm>
            <a:off x="12021311" y="9178205"/>
            <a:ext cx="333249" cy="35864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6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oup"/>
          <p:cNvGrpSpPr/>
          <p:nvPr/>
        </p:nvGrpSpPr>
        <p:grpSpPr>
          <a:xfrm>
            <a:off x="0" y="3467946"/>
            <a:ext cx="13004801" cy="5755077"/>
            <a:chOff x="0" y="0"/>
            <a:chExt cx="13004800" cy="5755075"/>
          </a:xfrm>
        </p:grpSpPr>
        <p:sp>
          <p:nvSpPr>
            <p:cNvPr id="195" name="Rectangle"/>
            <p:cNvSpPr/>
            <p:nvPr/>
          </p:nvSpPr>
          <p:spPr>
            <a:xfrm rot="20175249">
              <a:off x="4788746" y="2384213"/>
              <a:ext cx="6935895" cy="866988"/>
            </a:xfrm>
            <a:prstGeom prst="rect">
              <a:avLst/>
            </a:prstGeom>
            <a:gradFill flip="none" rotWithShape="1">
              <a:gsLst>
                <a:gs pos="0">
                  <a:srgbClr val="006060"/>
                </a:gs>
                <a:gs pos="50000">
                  <a:srgbClr val="006666"/>
                </a:gs>
                <a:gs pos="100000">
                  <a:srgbClr val="006060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6" name="Shape"/>
            <p:cNvSpPr/>
            <p:nvPr/>
          </p:nvSpPr>
          <p:spPr>
            <a:xfrm>
              <a:off x="0" y="2546773"/>
              <a:ext cx="6068907" cy="276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7714" y="9741"/>
                  </a:lnTo>
                  <a:lnTo>
                    <a:pt x="15814" y="4659"/>
                  </a:lnTo>
                  <a:lnTo>
                    <a:pt x="16296" y="4765"/>
                  </a:lnTo>
                  <a:lnTo>
                    <a:pt x="21383" y="9318"/>
                  </a:lnTo>
                  <a:lnTo>
                    <a:pt x="21600" y="11435"/>
                  </a:lnTo>
                  <a:lnTo>
                    <a:pt x="18514" y="19059"/>
                  </a:lnTo>
                  <a:lnTo>
                    <a:pt x="12729" y="21600"/>
                  </a:lnTo>
                  <a:lnTo>
                    <a:pt x="10414" y="16518"/>
                  </a:lnTo>
                  <a:lnTo>
                    <a:pt x="6943" y="18212"/>
                  </a:lnTo>
                  <a:lnTo>
                    <a:pt x="0" y="97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E6B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7" name="Shape"/>
            <p:cNvSpPr/>
            <p:nvPr/>
          </p:nvSpPr>
          <p:spPr>
            <a:xfrm>
              <a:off x="7583875" y="0"/>
              <a:ext cx="5420926" cy="27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1" y="53"/>
                  </a:moveTo>
                  <a:lnTo>
                    <a:pt x="20511" y="53"/>
                  </a:lnTo>
                  <a:lnTo>
                    <a:pt x="19216" y="473"/>
                  </a:lnTo>
                  <a:lnTo>
                    <a:pt x="19000" y="684"/>
                  </a:lnTo>
                  <a:lnTo>
                    <a:pt x="18784" y="999"/>
                  </a:lnTo>
                  <a:lnTo>
                    <a:pt x="18676" y="1210"/>
                  </a:lnTo>
                  <a:lnTo>
                    <a:pt x="17552" y="1736"/>
                  </a:lnTo>
                  <a:lnTo>
                    <a:pt x="17057" y="1946"/>
                  </a:lnTo>
                  <a:lnTo>
                    <a:pt x="16517" y="2051"/>
                  </a:lnTo>
                  <a:lnTo>
                    <a:pt x="14142" y="2682"/>
                  </a:lnTo>
                  <a:lnTo>
                    <a:pt x="12901" y="2893"/>
                  </a:lnTo>
                  <a:lnTo>
                    <a:pt x="11821" y="3103"/>
                  </a:lnTo>
                  <a:lnTo>
                    <a:pt x="11335" y="3208"/>
                  </a:lnTo>
                  <a:lnTo>
                    <a:pt x="10903" y="3314"/>
                  </a:lnTo>
                  <a:lnTo>
                    <a:pt x="10580" y="3314"/>
                  </a:lnTo>
                  <a:lnTo>
                    <a:pt x="10310" y="3419"/>
                  </a:lnTo>
                  <a:lnTo>
                    <a:pt x="10094" y="3419"/>
                  </a:lnTo>
                  <a:lnTo>
                    <a:pt x="10040" y="3524"/>
                  </a:lnTo>
                  <a:lnTo>
                    <a:pt x="9941" y="3629"/>
                  </a:lnTo>
                  <a:lnTo>
                    <a:pt x="9671" y="4050"/>
                  </a:lnTo>
                  <a:lnTo>
                    <a:pt x="9230" y="4576"/>
                  </a:lnTo>
                  <a:lnTo>
                    <a:pt x="8744" y="5102"/>
                  </a:lnTo>
                  <a:lnTo>
                    <a:pt x="8313" y="5628"/>
                  </a:lnTo>
                  <a:lnTo>
                    <a:pt x="7881" y="6049"/>
                  </a:lnTo>
                  <a:lnTo>
                    <a:pt x="7611" y="6364"/>
                  </a:lnTo>
                  <a:lnTo>
                    <a:pt x="7557" y="6469"/>
                  </a:lnTo>
                  <a:lnTo>
                    <a:pt x="7503" y="6469"/>
                  </a:lnTo>
                  <a:lnTo>
                    <a:pt x="6585" y="7311"/>
                  </a:lnTo>
                  <a:lnTo>
                    <a:pt x="5668" y="8030"/>
                  </a:lnTo>
                  <a:lnTo>
                    <a:pt x="5290" y="8345"/>
                  </a:lnTo>
                  <a:lnTo>
                    <a:pt x="4966" y="8556"/>
                  </a:lnTo>
                  <a:lnTo>
                    <a:pt x="4759" y="8766"/>
                  </a:lnTo>
                  <a:lnTo>
                    <a:pt x="4651" y="8871"/>
                  </a:lnTo>
                  <a:lnTo>
                    <a:pt x="4489" y="9187"/>
                  </a:lnTo>
                  <a:lnTo>
                    <a:pt x="4381" y="9503"/>
                  </a:lnTo>
                  <a:lnTo>
                    <a:pt x="4327" y="9818"/>
                  </a:lnTo>
                  <a:lnTo>
                    <a:pt x="4327" y="10134"/>
                  </a:lnTo>
                  <a:lnTo>
                    <a:pt x="4111" y="10344"/>
                  </a:lnTo>
                  <a:lnTo>
                    <a:pt x="3940" y="10449"/>
                  </a:lnTo>
                  <a:lnTo>
                    <a:pt x="3778" y="10765"/>
                  </a:lnTo>
                  <a:lnTo>
                    <a:pt x="3616" y="11186"/>
                  </a:lnTo>
                  <a:lnTo>
                    <a:pt x="2969" y="13290"/>
                  </a:lnTo>
                  <a:lnTo>
                    <a:pt x="2915" y="13605"/>
                  </a:lnTo>
                  <a:lnTo>
                    <a:pt x="2807" y="13816"/>
                  </a:lnTo>
                  <a:lnTo>
                    <a:pt x="2699" y="13921"/>
                  </a:lnTo>
                  <a:lnTo>
                    <a:pt x="2537" y="14131"/>
                  </a:lnTo>
                  <a:lnTo>
                    <a:pt x="2267" y="14447"/>
                  </a:lnTo>
                  <a:lnTo>
                    <a:pt x="1790" y="14973"/>
                  </a:lnTo>
                  <a:lnTo>
                    <a:pt x="1358" y="15499"/>
                  </a:lnTo>
                  <a:lnTo>
                    <a:pt x="756" y="16235"/>
                  </a:lnTo>
                  <a:lnTo>
                    <a:pt x="108" y="17077"/>
                  </a:lnTo>
                  <a:lnTo>
                    <a:pt x="0" y="17392"/>
                  </a:lnTo>
                  <a:lnTo>
                    <a:pt x="0" y="17918"/>
                  </a:lnTo>
                  <a:lnTo>
                    <a:pt x="108" y="18234"/>
                  </a:lnTo>
                  <a:lnTo>
                    <a:pt x="378" y="18339"/>
                  </a:lnTo>
                  <a:lnTo>
                    <a:pt x="756" y="18339"/>
                  </a:lnTo>
                  <a:lnTo>
                    <a:pt x="1188" y="18129"/>
                  </a:lnTo>
                  <a:lnTo>
                    <a:pt x="1736" y="17918"/>
                  </a:lnTo>
                  <a:lnTo>
                    <a:pt x="2375" y="17603"/>
                  </a:lnTo>
                  <a:lnTo>
                    <a:pt x="3023" y="17182"/>
                  </a:lnTo>
                  <a:lnTo>
                    <a:pt x="3670" y="16656"/>
                  </a:lnTo>
                  <a:lnTo>
                    <a:pt x="4273" y="16130"/>
                  </a:lnTo>
                  <a:lnTo>
                    <a:pt x="4759" y="15709"/>
                  </a:lnTo>
                  <a:lnTo>
                    <a:pt x="5074" y="15394"/>
                  </a:lnTo>
                  <a:lnTo>
                    <a:pt x="5128" y="15288"/>
                  </a:lnTo>
                  <a:lnTo>
                    <a:pt x="5452" y="15288"/>
                  </a:lnTo>
                  <a:lnTo>
                    <a:pt x="5830" y="15183"/>
                  </a:lnTo>
                  <a:lnTo>
                    <a:pt x="6423" y="14868"/>
                  </a:lnTo>
                  <a:lnTo>
                    <a:pt x="7134" y="14552"/>
                  </a:lnTo>
                  <a:lnTo>
                    <a:pt x="7881" y="14236"/>
                  </a:lnTo>
                  <a:lnTo>
                    <a:pt x="8690" y="13921"/>
                  </a:lnTo>
                  <a:lnTo>
                    <a:pt x="9563" y="13710"/>
                  </a:lnTo>
                  <a:lnTo>
                    <a:pt x="10364" y="13605"/>
                  </a:lnTo>
                  <a:lnTo>
                    <a:pt x="10903" y="13710"/>
                  </a:lnTo>
                  <a:lnTo>
                    <a:pt x="11551" y="14131"/>
                  </a:lnTo>
                  <a:lnTo>
                    <a:pt x="12208" y="14657"/>
                  </a:lnTo>
                  <a:lnTo>
                    <a:pt x="12739" y="15288"/>
                  </a:lnTo>
                  <a:lnTo>
                    <a:pt x="13063" y="15919"/>
                  </a:lnTo>
                  <a:lnTo>
                    <a:pt x="13171" y="16340"/>
                  </a:lnTo>
                  <a:lnTo>
                    <a:pt x="13171" y="16656"/>
                  </a:lnTo>
                  <a:lnTo>
                    <a:pt x="13117" y="16971"/>
                  </a:lnTo>
                  <a:lnTo>
                    <a:pt x="12955" y="17392"/>
                  </a:lnTo>
                  <a:lnTo>
                    <a:pt x="12685" y="17603"/>
                  </a:lnTo>
                  <a:lnTo>
                    <a:pt x="12316" y="17918"/>
                  </a:lnTo>
                  <a:lnTo>
                    <a:pt x="11713" y="18234"/>
                  </a:lnTo>
                  <a:lnTo>
                    <a:pt x="11227" y="18655"/>
                  </a:lnTo>
                  <a:lnTo>
                    <a:pt x="10796" y="18970"/>
                  </a:lnTo>
                  <a:lnTo>
                    <a:pt x="10418" y="19286"/>
                  </a:lnTo>
                  <a:lnTo>
                    <a:pt x="10148" y="19601"/>
                  </a:lnTo>
                  <a:lnTo>
                    <a:pt x="9986" y="19812"/>
                  </a:lnTo>
                  <a:lnTo>
                    <a:pt x="9833" y="20127"/>
                  </a:lnTo>
                  <a:lnTo>
                    <a:pt x="9725" y="20338"/>
                  </a:lnTo>
                  <a:lnTo>
                    <a:pt x="9617" y="20864"/>
                  </a:lnTo>
                  <a:lnTo>
                    <a:pt x="9671" y="21179"/>
                  </a:lnTo>
                  <a:lnTo>
                    <a:pt x="9725" y="21390"/>
                  </a:lnTo>
                  <a:lnTo>
                    <a:pt x="9833" y="21600"/>
                  </a:lnTo>
                  <a:lnTo>
                    <a:pt x="9986" y="21600"/>
                  </a:lnTo>
                  <a:lnTo>
                    <a:pt x="10148" y="21495"/>
                  </a:lnTo>
                  <a:lnTo>
                    <a:pt x="10364" y="21495"/>
                  </a:lnTo>
                  <a:lnTo>
                    <a:pt x="11983" y="21179"/>
                  </a:lnTo>
                  <a:lnTo>
                    <a:pt x="12532" y="20969"/>
                  </a:lnTo>
                  <a:lnTo>
                    <a:pt x="12739" y="20864"/>
                  </a:lnTo>
                  <a:lnTo>
                    <a:pt x="12901" y="20758"/>
                  </a:lnTo>
                  <a:lnTo>
                    <a:pt x="13009" y="20653"/>
                  </a:lnTo>
                  <a:lnTo>
                    <a:pt x="13063" y="20653"/>
                  </a:lnTo>
                  <a:lnTo>
                    <a:pt x="13171" y="20548"/>
                  </a:lnTo>
                  <a:lnTo>
                    <a:pt x="13386" y="20443"/>
                  </a:lnTo>
                  <a:lnTo>
                    <a:pt x="13764" y="20127"/>
                  </a:lnTo>
                  <a:lnTo>
                    <a:pt x="14196" y="19812"/>
                  </a:lnTo>
                  <a:lnTo>
                    <a:pt x="15123" y="19181"/>
                  </a:lnTo>
                  <a:lnTo>
                    <a:pt x="15492" y="18865"/>
                  </a:lnTo>
                  <a:lnTo>
                    <a:pt x="15815" y="18655"/>
                  </a:lnTo>
                  <a:lnTo>
                    <a:pt x="16301" y="18234"/>
                  </a:lnTo>
                  <a:lnTo>
                    <a:pt x="16625" y="17603"/>
                  </a:lnTo>
                  <a:lnTo>
                    <a:pt x="16841" y="16866"/>
                  </a:lnTo>
                  <a:lnTo>
                    <a:pt x="17003" y="16340"/>
                  </a:lnTo>
                  <a:lnTo>
                    <a:pt x="17381" y="15183"/>
                  </a:lnTo>
                  <a:lnTo>
                    <a:pt x="17867" y="14026"/>
                  </a:lnTo>
                  <a:lnTo>
                    <a:pt x="18406" y="12974"/>
                  </a:lnTo>
                  <a:lnTo>
                    <a:pt x="19000" y="12132"/>
                  </a:lnTo>
                  <a:lnTo>
                    <a:pt x="19486" y="11396"/>
                  </a:lnTo>
                  <a:lnTo>
                    <a:pt x="19918" y="10870"/>
                  </a:lnTo>
                  <a:lnTo>
                    <a:pt x="20188" y="10449"/>
                  </a:lnTo>
                  <a:lnTo>
                    <a:pt x="20305" y="10344"/>
                  </a:lnTo>
                  <a:lnTo>
                    <a:pt x="21591" y="9082"/>
                  </a:lnTo>
                  <a:lnTo>
                    <a:pt x="21591" y="999"/>
                  </a:lnTo>
                  <a:lnTo>
                    <a:pt x="21600" y="0"/>
                  </a:lnTo>
                  <a:lnTo>
                    <a:pt x="20781" y="53"/>
                  </a:lnTo>
                  <a:close/>
                </a:path>
              </a:pathLst>
            </a:custGeom>
            <a:solidFill>
              <a:srgbClr val="006E6B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8" name="Line"/>
            <p:cNvSpPr/>
            <p:nvPr/>
          </p:nvSpPr>
          <p:spPr>
            <a:xfrm>
              <a:off x="8561493" y="0"/>
              <a:ext cx="4443308" cy="172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91" y="4677"/>
                  </a:moveTo>
                  <a:lnTo>
                    <a:pt x="7639" y="5669"/>
                  </a:lnTo>
                  <a:lnTo>
                    <a:pt x="7606" y="6718"/>
                  </a:lnTo>
                  <a:lnTo>
                    <a:pt x="10141" y="7313"/>
                  </a:lnTo>
                  <a:lnTo>
                    <a:pt x="10899" y="7569"/>
                  </a:lnTo>
                  <a:lnTo>
                    <a:pt x="7474" y="8249"/>
                  </a:lnTo>
                  <a:lnTo>
                    <a:pt x="6948" y="8759"/>
                  </a:lnTo>
                  <a:lnTo>
                    <a:pt x="7079" y="9524"/>
                  </a:lnTo>
                  <a:lnTo>
                    <a:pt x="7376" y="9950"/>
                  </a:lnTo>
                  <a:lnTo>
                    <a:pt x="10800" y="9439"/>
                  </a:lnTo>
                  <a:lnTo>
                    <a:pt x="11854" y="10120"/>
                  </a:lnTo>
                  <a:lnTo>
                    <a:pt x="6849" y="13946"/>
                  </a:lnTo>
                  <a:lnTo>
                    <a:pt x="6761" y="15194"/>
                  </a:lnTo>
                  <a:lnTo>
                    <a:pt x="88" y="20523"/>
                  </a:lnTo>
                  <a:lnTo>
                    <a:pt x="0" y="21430"/>
                  </a:lnTo>
                  <a:lnTo>
                    <a:pt x="296" y="21600"/>
                  </a:lnTo>
                  <a:lnTo>
                    <a:pt x="7288" y="15987"/>
                  </a:lnTo>
                  <a:lnTo>
                    <a:pt x="9395" y="17008"/>
                  </a:lnTo>
                  <a:lnTo>
                    <a:pt x="12710" y="14372"/>
                  </a:lnTo>
                  <a:lnTo>
                    <a:pt x="15739" y="13181"/>
                  </a:lnTo>
                  <a:lnTo>
                    <a:pt x="17254" y="10431"/>
                  </a:lnTo>
                  <a:lnTo>
                    <a:pt x="18790" y="9638"/>
                  </a:lnTo>
                  <a:lnTo>
                    <a:pt x="20371" y="9298"/>
                  </a:lnTo>
                  <a:lnTo>
                    <a:pt x="21600" y="9354"/>
                  </a:lnTo>
                  <a:lnTo>
                    <a:pt x="21600" y="0"/>
                  </a:lnTo>
                  <a:lnTo>
                    <a:pt x="21227" y="85"/>
                  </a:lnTo>
                  <a:lnTo>
                    <a:pt x="20107" y="142"/>
                  </a:lnTo>
                  <a:lnTo>
                    <a:pt x="18461" y="992"/>
                  </a:lnTo>
                  <a:lnTo>
                    <a:pt x="18033" y="2041"/>
                  </a:lnTo>
                  <a:lnTo>
                    <a:pt x="15278" y="3373"/>
                  </a:lnTo>
                </a:path>
              </a:pathLst>
            </a:custGeom>
            <a:gradFill flip="none" rotWithShape="1">
              <a:gsLst>
                <a:gs pos="0">
                  <a:srgbClr val="2E8986"/>
                </a:gs>
                <a:gs pos="100000">
                  <a:srgbClr val="006E6B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9" name="Shape"/>
            <p:cNvSpPr/>
            <p:nvPr/>
          </p:nvSpPr>
          <p:spPr>
            <a:xfrm>
              <a:off x="8125742" y="2124568"/>
              <a:ext cx="419948" cy="270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6480"/>
                  </a:lnTo>
                  <a:lnTo>
                    <a:pt x="20899" y="9720"/>
                  </a:lnTo>
                  <a:lnTo>
                    <a:pt x="15996" y="17280"/>
                  </a:lnTo>
                  <a:lnTo>
                    <a:pt x="11792" y="19440"/>
                  </a:lnTo>
                  <a:lnTo>
                    <a:pt x="5488" y="21600"/>
                  </a:lnTo>
                  <a:lnTo>
                    <a:pt x="3386" y="21600"/>
                  </a:lnTo>
                  <a:lnTo>
                    <a:pt x="1985" y="20520"/>
                  </a:lnTo>
                  <a:lnTo>
                    <a:pt x="0" y="17280"/>
                  </a:lnTo>
                  <a:lnTo>
                    <a:pt x="0" y="129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66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0" name="Shape"/>
            <p:cNvSpPr/>
            <p:nvPr/>
          </p:nvSpPr>
          <p:spPr>
            <a:xfrm>
              <a:off x="8532142" y="1934915"/>
              <a:ext cx="417690" cy="27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1080"/>
                  </a:lnTo>
                  <a:lnTo>
                    <a:pt x="20899" y="4320"/>
                  </a:lnTo>
                  <a:lnTo>
                    <a:pt x="19498" y="7560"/>
                  </a:lnTo>
                  <a:lnTo>
                    <a:pt x="15295" y="16200"/>
                  </a:lnTo>
                  <a:lnTo>
                    <a:pt x="11909" y="19440"/>
                  </a:lnTo>
                  <a:lnTo>
                    <a:pt x="7706" y="21600"/>
                  </a:lnTo>
                  <a:lnTo>
                    <a:pt x="2102" y="21600"/>
                  </a:lnTo>
                  <a:lnTo>
                    <a:pt x="0" y="108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66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1" name="Shape"/>
            <p:cNvSpPr/>
            <p:nvPr/>
          </p:nvSpPr>
          <p:spPr>
            <a:xfrm>
              <a:off x="8667608" y="677333"/>
              <a:ext cx="1192108" cy="620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21129"/>
                  </a:lnTo>
                  <a:lnTo>
                    <a:pt x="246" y="19715"/>
                  </a:lnTo>
                  <a:lnTo>
                    <a:pt x="246" y="18772"/>
                  </a:lnTo>
                  <a:lnTo>
                    <a:pt x="493" y="17830"/>
                  </a:lnTo>
                  <a:lnTo>
                    <a:pt x="739" y="17359"/>
                  </a:lnTo>
                  <a:lnTo>
                    <a:pt x="1478" y="16887"/>
                  </a:lnTo>
                  <a:lnTo>
                    <a:pt x="3162" y="15945"/>
                  </a:lnTo>
                  <a:lnTo>
                    <a:pt x="5626" y="14060"/>
                  </a:lnTo>
                  <a:lnTo>
                    <a:pt x="8583" y="11232"/>
                  </a:lnTo>
                  <a:lnTo>
                    <a:pt x="10307" y="9425"/>
                  </a:lnTo>
                  <a:lnTo>
                    <a:pt x="12278" y="7540"/>
                  </a:lnTo>
                  <a:lnTo>
                    <a:pt x="16179" y="3770"/>
                  </a:lnTo>
                  <a:lnTo>
                    <a:pt x="18151" y="2356"/>
                  </a:lnTo>
                  <a:lnTo>
                    <a:pt x="19629" y="943"/>
                  </a:lnTo>
                  <a:lnTo>
                    <a:pt x="20614" y="471"/>
                  </a:lnTo>
                  <a:lnTo>
                    <a:pt x="21354" y="0"/>
                  </a:lnTo>
                  <a:lnTo>
                    <a:pt x="21600" y="0"/>
                  </a:lnTo>
                  <a:lnTo>
                    <a:pt x="21354" y="471"/>
                  </a:lnTo>
                  <a:lnTo>
                    <a:pt x="19875" y="1885"/>
                  </a:lnTo>
                  <a:lnTo>
                    <a:pt x="18890" y="3299"/>
                  </a:lnTo>
                  <a:lnTo>
                    <a:pt x="17904" y="4241"/>
                  </a:lnTo>
                  <a:lnTo>
                    <a:pt x="16179" y="6127"/>
                  </a:lnTo>
                  <a:lnTo>
                    <a:pt x="13962" y="8483"/>
                  </a:lnTo>
                  <a:lnTo>
                    <a:pt x="11293" y="11232"/>
                  </a:lnTo>
                  <a:lnTo>
                    <a:pt x="5379" y="17359"/>
                  </a:lnTo>
                  <a:lnTo>
                    <a:pt x="2669" y="19715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66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2" name="Shape"/>
            <p:cNvSpPr/>
            <p:nvPr/>
          </p:nvSpPr>
          <p:spPr>
            <a:xfrm>
              <a:off x="8299591" y="1081475"/>
              <a:ext cx="1627858" cy="690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4" y="15247"/>
                  </a:moveTo>
                  <a:lnTo>
                    <a:pt x="903" y="17788"/>
                  </a:lnTo>
                  <a:lnTo>
                    <a:pt x="361" y="19906"/>
                  </a:lnTo>
                  <a:lnTo>
                    <a:pt x="181" y="21176"/>
                  </a:lnTo>
                  <a:lnTo>
                    <a:pt x="0" y="21600"/>
                  </a:lnTo>
                  <a:lnTo>
                    <a:pt x="1444" y="19482"/>
                  </a:lnTo>
                  <a:lnTo>
                    <a:pt x="2527" y="17788"/>
                  </a:lnTo>
                  <a:lnTo>
                    <a:pt x="3249" y="16518"/>
                  </a:lnTo>
                  <a:lnTo>
                    <a:pt x="3610" y="16094"/>
                  </a:lnTo>
                  <a:lnTo>
                    <a:pt x="3791" y="16094"/>
                  </a:lnTo>
                  <a:lnTo>
                    <a:pt x="4332" y="15671"/>
                  </a:lnTo>
                  <a:lnTo>
                    <a:pt x="5054" y="15247"/>
                  </a:lnTo>
                  <a:lnTo>
                    <a:pt x="5957" y="14400"/>
                  </a:lnTo>
                  <a:lnTo>
                    <a:pt x="8273" y="12706"/>
                  </a:lnTo>
                  <a:lnTo>
                    <a:pt x="11161" y="11012"/>
                  </a:lnTo>
                  <a:lnTo>
                    <a:pt x="13869" y="8894"/>
                  </a:lnTo>
                  <a:lnTo>
                    <a:pt x="16365" y="7200"/>
                  </a:lnTo>
                  <a:lnTo>
                    <a:pt x="17268" y="6353"/>
                  </a:lnTo>
                  <a:lnTo>
                    <a:pt x="18170" y="5929"/>
                  </a:lnTo>
                  <a:lnTo>
                    <a:pt x="18712" y="5506"/>
                  </a:lnTo>
                  <a:lnTo>
                    <a:pt x="19073" y="4659"/>
                  </a:lnTo>
                  <a:lnTo>
                    <a:pt x="19614" y="4235"/>
                  </a:lnTo>
                  <a:lnTo>
                    <a:pt x="20878" y="2118"/>
                  </a:lnTo>
                  <a:lnTo>
                    <a:pt x="21419" y="1271"/>
                  </a:lnTo>
                  <a:lnTo>
                    <a:pt x="21600" y="424"/>
                  </a:lnTo>
                  <a:lnTo>
                    <a:pt x="21419" y="0"/>
                  </a:lnTo>
                  <a:lnTo>
                    <a:pt x="16365" y="0"/>
                  </a:lnTo>
                  <a:lnTo>
                    <a:pt x="15463" y="1271"/>
                  </a:lnTo>
                  <a:lnTo>
                    <a:pt x="14591" y="2965"/>
                  </a:lnTo>
                  <a:lnTo>
                    <a:pt x="14049" y="3812"/>
                  </a:lnTo>
                  <a:lnTo>
                    <a:pt x="13508" y="4235"/>
                  </a:lnTo>
                  <a:lnTo>
                    <a:pt x="12786" y="4235"/>
                  </a:lnTo>
                  <a:lnTo>
                    <a:pt x="11703" y="4659"/>
                  </a:lnTo>
                  <a:lnTo>
                    <a:pt x="10439" y="5929"/>
                  </a:lnTo>
                  <a:lnTo>
                    <a:pt x="9356" y="7624"/>
                  </a:lnTo>
                  <a:lnTo>
                    <a:pt x="8634" y="8894"/>
                  </a:lnTo>
                  <a:lnTo>
                    <a:pt x="8273" y="9318"/>
                  </a:lnTo>
                  <a:lnTo>
                    <a:pt x="7731" y="9741"/>
                  </a:lnTo>
                  <a:lnTo>
                    <a:pt x="5235" y="9741"/>
                  </a:lnTo>
                  <a:lnTo>
                    <a:pt x="3430" y="11435"/>
                  </a:lnTo>
                  <a:lnTo>
                    <a:pt x="1444" y="15247"/>
                  </a:lnTo>
                  <a:close/>
                </a:path>
              </a:pathLst>
            </a:custGeom>
            <a:solidFill>
              <a:srgbClr val="0066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3" name="Shape"/>
            <p:cNvSpPr/>
            <p:nvPr/>
          </p:nvSpPr>
          <p:spPr>
            <a:xfrm>
              <a:off x="7581617" y="799253"/>
              <a:ext cx="5418669" cy="198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7" y="883"/>
                  </a:moveTo>
                  <a:lnTo>
                    <a:pt x="20462" y="1177"/>
                  </a:lnTo>
                  <a:lnTo>
                    <a:pt x="20146" y="1324"/>
                  </a:lnTo>
                  <a:lnTo>
                    <a:pt x="19767" y="1324"/>
                  </a:lnTo>
                  <a:lnTo>
                    <a:pt x="19659" y="1471"/>
                  </a:lnTo>
                  <a:lnTo>
                    <a:pt x="19388" y="1618"/>
                  </a:lnTo>
                  <a:lnTo>
                    <a:pt x="19008" y="1912"/>
                  </a:lnTo>
                  <a:lnTo>
                    <a:pt x="18575" y="2182"/>
                  </a:lnTo>
                  <a:lnTo>
                    <a:pt x="18250" y="2476"/>
                  </a:lnTo>
                  <a:lnTo>
                    <a:pt x="17816" y="2770"/>
                  </a:lnTo>
                  <a:lnTo>
                    <a:pt x="17663" y="2918"/>
                  </a:lnTo>
                  <a:lnTo>
                    <a:pt x="17392" y="3212"/>
                  </a:lnTo>
                  <a:lnTo>
                    <a:pt x="17121" y="3359"/>
                  </a:lnTo>
                  <a:lnTo>
                    <a:pt x="16796" y="4094"/>
                  </a:lnTo>
                  <a:lnTo>
                    <a:pt x="16633" y="4683"/>
                  </a:lnTo>
                  <a:lnTo>
                    <a:pt x="16579" y="5418"/>
                  </a:lnTo>
                  <a:lnTo>
                    <a:pt x="16579" y="6007"/>
                  </a:lnTo>
                  <a:lnTo>
                    <a:pt x="16633" y="6595"/>
                  </a:lnTo>
                  <a:lnTo>
                    <a:pt x="16633" y="7478"/>
                  </a:lnTo>
                  <a:lnTo>
                    <a:pt x="16471" y="7919"/>
                  </a:lnTo>
                  <a:lnTo>
                    <a:pt x="16200" y="8066"/>
                  </a:lnTo>
                  <a:lnTo>
                    <a:pt x="15875" y="7772"/>
                  </a:lnTo>
                  <a:lnTo>
                    <a:pt x="15496" y="7331"/>
                  </a:lnTo>
                  <a:lnTo>
                    <a:pt x="14963" y="6742"/>
                  </a:lnTo>
                  <a:lnTo>
                    <a:pt x="14421" y="6448"/>
                  </a:lnTo>
                  <a:lnTo>
                    <a:pt x="13933" y="6301"/>
                  </a:lnTo>
                  <a:lnTo>
                    <a:pt x="13608" y="6301"/>
                  </a:lnTo>
                  <a:lnTo>
                    <a:pt x="13446" y="6448"/>
                  </a:lnTo>
                  <a:lnTo>
                    <a:pt x="13175" y="6742"/>
                  </a:lnTo>
                  <a:lnTo>
                    <a:pt x="12633" y="7625"/>
                  </a:lnTo>
                  <a:lnTo>
                    <a:pt x="12425" y="8066"/>
                  </a:lnTo>
                  <a:lnTo>
                    <a:pt x="12209" y="8360"/>
                  </a:lnTo>
                  <a:lnTo>
                    <a:pt x="12046" y="8655"/>
                  </a:lnTo>
                  <a:lnTo>
                    <a:pt x="11992" y="8802"/>
                  </a:lnTo>
                  <a:lnTo>
                    <a:pt x="11829" y="8802"/>
                  </a:lnTo>
                  <a:lnTo>
                    <a:pt x="11613" y="8949"/>
                  </a:lnTo>
                  <a:lnTo>
                    <a:pt x="11396" y="8949"/>
                  </a:lnTo>
                  <a:lnTo>
                    <a:pt x="10963" y="9096"/>
                  </a:lnTo>
                  <a:lnTo>
                    <a:pt x="10800" y="9096"/>
                  </a:lnTo>
                  <a:lnTo>
                    <a:pt x="10637" y="8949"/>
                  </a:lnTo>
                  <a:lnTo>
                    <a:pt x="9888" y="8949"/>
                  </a:lnTo>
                  <a:lnTo>
                    <a:pt x="9509" y="9096"/>
                  </a:lnTo>
                  <a:lnTo>
                    <a:pt x="9184" y="9243"/>
                  </a:lnTo>
                  <a:lnTo>
                    <a:pt x="8859" y="9243"/>
                  </a:lnTo>
                  <a:lnTo>
                    <a:pt x="8642" y="9390"/>
                  </a:lnTo>
                  <a:lnTo>
                    <a:pt x="8533" y="9537"/>
                  </a:lnTo>
                  <a:lnTo>
                    <a:pt x="8479" y="9684"/>
                  </a:lnTo>
                  <a:lnTo>
                    <a:pt x="8317" y="9832"/>
                  </a:lnTo>
                  <a:lnTo>
                    <a:pt x="7937" y="9979"/>
                  </a:lnTo>
                  <a:lnTo>
                    <a:pt x="7558" y="10273"/>
                  </a:lnTo>
                  <a:lnTo>
                    <a:pt x="6809" y="10273"/>
                  </a:lnTo>
                  <a:lnTo>
                    <a:pt x="5996" y="10714"/>
                  </a:lnTo>
                  <a:lnTo>
                    <a:pt x="5563" y="11303"/>
                  </a:lnTo>
                  <a:lnTo>
                    <a:pt x="5400" y="11597"/>
                  </a:lnTo>
                  <a:lnTo>
                    <a:pt x="4858" y="11597"/>
                  </a:lnTo>
                  <a:lnTo>
                    <a:pt x="4542" y="11450"/>
                  </a:lnTo>
                  <a:lnTo>
                    <a:pt x="4163" y="11597"/>
                  </a:lnTo>
                  <a:lnTo>
                    <a:pt x="4000" y="11744"/>
                  </a:lnTo>
                  <a:lnTo>
                    <a:pt x="3892" y="12038"/>
                  </a:lnTo>
                  <a:lnTo>
                    <a:pt x="3838" y="12479"/>
                  </a:lnTo>
                  <a:lnTo>
                    <a:pt x="3784" y="13068"/>
                  </a:lnTo>
                  <a:lnTo>
                    <a:pt x="3675" y="13362"/>
                  </a:lnTo>
                  <a:lnTo>
                    <a:pt x="3513" y="13509"/>
                  </a:lnTo>
                  <a:lnTo>
                    <a:pt x="3133" y="13951"/>
                  </a:lnTo>
                  <a:lnTo>
                    <a:pt x="2700" y="14392"/>
                  </a:lnTo>
                  <a:lnTo>
                    <a:pt x="2321" y="14539"/>
                  </a:lnTo>
                  <a:lnTo>
                    <a:pt x="2005" y="14686"/>
                  </a:lnTo>
                  <a:lnTo>
                    <a:pt x="1625" y="15127"/>
                  </a:lnTo>
                  <a:lnTo>
                    <a:pt x="1355" y="15716"/>
                  </a:lnTo>
                  <a:lnTo>
                    <a:pt x="1246" y="15863"/>
                  </a:lnTo>
                  <a:lnTo>
                    <a:pt x="1138" y="16157"/>
                  </a:lnTo>
                  <a:lnTo>
                    <a:pt x="975" y="16157"/>
                  </a:lnTo>
                  <a:lnTo>
                    <a:pt x="867" y="16010"/>
                  </a:lnTo>
                  <a:lnTo>
                    <a:pt x="813" y="16010"/>
                  </a:lnTo>
                  <a:lnTo>
                    <a:pt x="0" y="16451"/>
                  </a:lnTo>
                  <a:lnTo>
                    <a:pt x="108" y="16893"/>
                  </a:lnTo>
                  <a:lnTo>
                    <a:pt x="379" y="17040"/>
                  </a:lnTo>
                  <a:lnTo>
                    <a:pt x="759" y="17040"/>
                  </a:lnTo>
                  <a:lnTo>
                    <a:pt x="1192" y="16746"/>
                  </a:lnTo>
                  <a:lnTo>
                    <a:pt x="1734" y="16451"/>
                  </a:lnTo>
                  <a:lnTo>
                    <a:pt x="2375" y="16010"/>
                  </a:lnTo>
                  <a:lnTo>
                    <a:pt x="3025" y="15422"/>
                  </a:lnTo>
                  <a:lnTo>
                    <a:pt x="3675" y="14686"/>
                  </a:lnTo>
                  <a:lnTo>
                    <a:pt x="4271" y="13951"/>
                  </a:lnTo>
                  <a:lnTo>
                    <a:pt x="4759" y="13362"/>
                  </a:lnTo>
                  <a:lnTo>
                    <a:pt x="5075" y="12921"/>
                  </a:lnTo>
                  <a:lnTo>
                    <a:pt x="5129" y="12774"/>
                  </a:lnTo>
                  <a:lnTo>
                    <a:pt x="5454" y="12774"/>
                  </a:lnTo>
                  <a:lnTo>
                    <a:pt x="5833" y="12627"/>
                  </a:lnTo>
                  <a:lnTo>
                    <a:pt x="6429" y="12185"/>
                  </a:lnTo>
                  <a:lnTo>
                    <a:pt x="7134" y="11744"/>
                  </a:lnTo>
                  <a:lnTo>
                    <a:pt x="7883" y="11303"/>
                  </a:lnTo>
                  <a:lnTo>
                    <a:pt x="8696" y="10861"/>
                  </a:lnTo>
                  <a:lnTo>
                    <a:pt x="9563" y="10567"/>
                  </a:lnTo>
                  <a:lnTo>
                    <a:pt x="10367" y="10420"/>
                  </a:lnTo>
                  <a:lnTo>
                    <a:pt x="10637" y="10420"/>
                  </a:lnTo>
                  <a:lnTo>
                    <a:pt x="10963" y="10714"/>
                  </a:lnTo>
                  <a:lnTo>
                    <a:pt x="11667" y="11303"/>
                  </a:lnTo>
                  <a:lnTo>
                    <a:pt x="12100" y="11744"/>
                  </a:lnTo>
                  <a:lnTo>
                    <a:pt x="12480" y="12332"/>
                  </a:lnTo>
                  <a:lnTo>
                    <a:pt x="12796" y="13068"/>
                  </a:lnTo>
                  <a:lnTo>
                    <a:pt x="13012" y="13803"/>
                  </a:lnTo>
                  <a:lnTo>
                    <a:pt x="13067" y="14392"/>
                  </a:lnTo>
                  <a:lnTo>
                    <a:pt x="12958" y="15127"/>
                  </a:lnTo>
                  <a:lnTo>
                    <a:pt x="12850" y="15422"/>
                  </a:lnTo>
                  <a:lnTo>
                    <a:pt x="12687" y="15716"/>
                  </a:lnTo>
                  <a:lnTo>
                    <a:pt x="12425" y="16010"/>
                  </a:lnTo>
                  <a:lnTo>
                    <a:pt x="12155" y="16304"/>
                  </a:lnTo>
                  <a:lnTo>
                    <a:pt x="11559" y="16746"/>
                  </a:lnTo>
                  <a:lnTo>
                    <a:pt x="11071" y="17187"/>
                  </a:lnTo>
                  <a:lnTo>
                    <a:pt x="10637" y="17628"/>
                  </a:lnTo>
                  <a:lnTo>
                    <a:pt x="10312" y="18217"/>
                  </a:lnTo>
                  <a:lnTo>
                    <a:pt x="10041" y="18511"/>
                  </a:lnTo>
                  <a:lnTo>
                    <a:pt x="9834" y="18952"/>
                  </a:lnTo>
                  <a:lnTo>
                    <a:pt x="9617" y="19835"/>
                  </a:lnTo>
                  <a:lnTo>
                    <a:pt x="9563" y="20423"/>
                  </a:lnTo>
                  <a:lnTo>
                    <a:pt x="9617" y="21012"/>
                  </a:lnTo>
                  <a:lnTo>
                    <a:pt x="9834" y="21600"/>
                  </a:lnTo>
                  <a:lnTo>
                    <a:pt x="9987" y="21600"/>
                  </a:lnTo>
                  <a:lnTo>
                    <a:pt x="10150" y="21453"/>
                  </a:lnTo>
                  <a:lnTo>
                    <a:pt x="10367" y="21453"/>
                  </a:lnTo>
                  <a:lnTo>
                    <a:pt x="11450" y="21159"/>
                  </a:lnTo>
                  <a:lnTo>
                    <a:pt x="11992" y="21159"/>
                  </a:lnTo>
                  <a:lnTo>
                    <a:pt x="12534" y="21012"/>
                  </a:lnTo>
                  <a:lnTo>
                    <a:pt x="12741" y="21012"/>
                  </a:lnTo>
                  <a:lnTo>
                    <a:pt x="12904" y="20864"/>
                  </a:lnTo>
                  <a:lnTo>
                    <a:pt x="13067" y="20864"/>
                  </a:lnTo>
                  <a:lnTo>
                    <a:pt x="13392" y="20423"/>
                  </a:lnTo>
                  <a:lnTo>
                    <a:pt x="13771" y="19982"/>
                  </a:lnTo>
                  <a:lnTo>
                    <a:pt x="14204" y="19393"/>
                  </a:lnTo>
                  <a:lnTo>
                    <a:pt x="15125" y="18217"/>
                  </a:lnTo>
                  <a:lnTo>
                    <a:pt x="15496" y="17775"/>
                  </a:lnTo>
                  <a:lnTo>
                    <a:pt x="15821" y="17481"/>
                  </a:lnTo>
                  <a:lnTo>
                    <a:pt x="16308" y="16893"/>
                  </a:lnTo>
                  <a:lnTo>
                    <a:pt x="16633" y="16010"/>
                  </a:lnTo>
                  <a:lnTo>
                    <a:pt x="16850" y="14980"/>
                  </a:lnTo>
                  <a:lnTo>
                    <a:pt x="17013" y="14245"/>
                  </a:lnTo>
                  <a:lnTo>
                    <a:pt x="17392" y="12627"/>
                  </a:lnTo>
                  <a:lnTo>
                    <a:pt x="17871" y="11008"/>
                  </a:lnTo>
                  <a:lnTo>
                    <a:pt x="18412" y="9537"/>
                  </a:lnTo>
                  <a:lnTo>
                    <a:pt x="19008" y="8360"/>
                  </a:lnTo>
                  <a:lnTo>
                    <a:pt x="19496" y="7331"/>
                  </a:lnTo>
                  <a:lnTo>
                    <a:pt x="19929" y="6595"/>
                  </a:lnTo>
                  <a:lnTo>
                    <a:pt x="20200" y="6007"/>
                  </a:lnTo>
                  <a:lnTo>
                    <a:pt x="20309" y="5860"/>
                  </a:lnTo>
                  <a:lnTo>
                    <a:pt x="21600" y="4094"/>
                  </a:lnTo>
                  <a:lnTo>
                    <a:pt x="21600" y="0"/>
                  </a:lnTo>
                  <a:lnTo>
                    <a:pt x="21167" y="441"/>
                  </a:lnTo>
                  <a:lnTo>
                    <a:pt x="20787" y="883"/>
                  </a:lnTo>
                  <a:close/>
                </a:path>
              </a:pathLst>
            </a:custGeom>
            <a:solidFill>
              <a:srgbClr val="0066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4" name="Shape"/>
            <p:cNvSpPr/>
            <p:nvPr/>
          </p:nvSpPr>
          <p:spPr>
            <a:xfrm>
              <a:off x="8667608" y="717973"/>
              <a:ext cx="1302739" cy="582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8" y="20591"/>
                  </a:moveTo>
                  <a:lnTo>
                    <a:pt x="236" y="21600"/>
                  </a:lnTo>
                  <a:lnTo>
                    <a:pt x="0" y="21600"/>
                  </a:lnTo>
                  <a:lnTo>
                    <a:pt x="11978" y="9497"/>
                  </a:lnTo>
                  <a:lnTo>
                    <a:pt x="20422" y="0"/>
                  </a:lnTo>
                  <a:lnTo>
                    <a:pt x="20657" y="504"/>
                  </a:lnTo>
                  <a:lnTo>
                    <a:pt x="21364" y="1513"/>
                  </a:lnTo>
                  <a:lnTo>
                    <a:pt x="21600" y="2017"/>
                  </a:lnTo>
                  <a:lnTo>
                    <a:pt x="21600" y="3026"/>
                  </a:lnTo>
                  <a:lnTo>
                    <a:pt x="21364" y="3530"/>
                  </a:lnTo>
                  <a:lnTo>
                    <a:pt x="20657" y="4539"/>
                  </a:lnTo>
                  <a:lnTo>
                    <a:pt x="19715" y="5547"/>
                  </a:lnTo>
                  <a:lnTo>
                    <a:pt x="17594" y="7060"/>
                  </a:lnTo>
                  <a:lnTo>
                    <a:pt x="15002" y="9497"/>
                  </a:lnTo>
                  <a:lnTo>
                    <a:pt x="11978" y="12019"/>
                  </a:lnTo>
                  <a:lnTo>
                    <a:pt x="5852" y="17061"/>
                  </a:lnTo>
                  <a:lnTo>
                    <a:pt x="3260" y="19079"/>
                  </a:lnTo>
                  <a:lnTo>
                    <a:pt x="1178" y="2059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F7774"/>
                </a:gs>
                <a:gs pos="100000">
                  <a:srgbClr val="006E6B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207" name="Group"/>
            <p:cNvGrpSpPr/>
            <p:nvPr/>
          </p:nvGrpSpPr>
          <p:grpSpPr>
            <a:xfrm>
              <a:off x="12023795" y="239324"/>
              <a:ext cx="18063" cy="1"/>
              <a:chOff x="0" y="0"/>
              <a:chExt cx="18062" cy="0"/>
            </a:xfrm>
          </p:grpSpPr>
          <p:sp>
            <p:nvSpPr>
              <p:cNvPr id="205" name="Line"/>
              <p:cNvSpPr/>
              <p:nvPr/>
            </p:nvSpPr>
            <p:spPr>
              <a:xfrm>
                <a:off x="0" y="0"/>
                <a:ext cx="18063" cy="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6" name="Line"/>
              <p:cNvSpPr/>
              <p:nvPr/>
            </p:nvSpPr>
            <p:spPr>
              <a:xfrm flipH="1" flipV="1">
                <a:off x="0" y="0"/>
                <a:ext cx="18063" cy="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3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08" name="Line"/>
            <p:cNvSpPr/>
            <p:nvPr/>
          </p:nvSpPr>
          <p:spPr>
            <a:xfrm>
              <a:off x="8667608" y="433493"/>
              <a:ext cx="1616570" cy="864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0" y="338"/>
                  </a:moveTo>
                  <a:lnTo>
                    <a:pt x="17739" y="2369"/>
                  </a:lnTo>
                  <a:lnTo>
                    <a:pt x="15536" y="4737"/>
                  </a:lnTo>
                  <a:lnTo>
                    <a:pt x="15355" y="5076"/>
                  </a:lnTo>
                  <a:lnTo>
                    <a:pt x="14631" y="5752"/>
                  </a:lnTo>
                  <a:lnTo>
                    <a:pt x="12821" y="7783"/>
                  </a:lnTo>
                  <a:lnTo>
                    <a:pt x="11192" y="9475"/>
                  </a:lnTo>
                  <a:lnTo>
                    <a:pt x="9231" y="11167"/>
                  </a:lnTo>
                  <a:lnTo>
                    <a:pt x="5611" y="14156"/>
                  </a:lnTo>
                  <a:lnTo>
                    <a:pt x="3952" y="15171"/>
                  </a:lnTo>
                  <a:lnTo>
                    <a:pt x="2685" y="16186"/>
                  </a:lnTo>
                  <a:lnTo>
                    <a:pt x="1599" y="17201"/>
                  </a:lnTo>
                  <a:lnTo>
                    <a:pt x="1086" y="17539"/>
                  </a:lnTo>
                  <a:lnTo>
                    <a:pt x="362" y="18555"/>
                  </a:lnTo>
                  <a:lnTo>
                    <a:pt x="0" y="19908"/>
                  </a:lnTo>
                  <a:lnTo>
                    <a:pt x="0" y="21600"/>
                  </a:lnTo>
                  <a:lnTo>
                    <a:pt x="905" y="19908"/>
                  </a:lnTo>
                  <a:lnTo>
                    <a:pt x="1599" y="18893"/>
                  </a:lnTo>
                  <a:lnTo>
                    <a:pt x="2323" y="17878"/>
                  </a:lnTo>
                  <a:lnTo>
                    <a:pt x="3047" y="17539"/>
                  </a:lnTo>
                  <a:lnTo>
                    <a:pt x="3952" y="16863"/>
                  </a:lnTo>
                  <a:lnTo>
                    <a:pt x="6154" y="15171"/>
                  </a:lnTo>
                  <a:lnTo>
                    <a:pt x="7240" y="14156"/>
                  </a:lnTo>
                  <a:lnTo>
                    <a:pt x="8145" y="13479"/>
                  </a:lnTo>
                  <a:lnTo>
                    <a:pt x="8869" y="12858"/>
                  </a:lnTo>
                  <a:lnTo>
                    <a:pt x="9412" y="12520"/>
                  </a:lnTo>
                  <a:lnTo>
                    <a:pt x="9955" y="11843"/>
                  </a:lnTo>
                  <a:lnTo>
                    <a:pt x="11011" y="10490"/>
                  </a:lnTo>
                  <a:lnTo>
                    <a:pt x="12640" y="8798"/>
                  </a:lnTo>
                  <a:lnTo>
                    <a:pt x="14269" y="6768"/>
                  </a:lnTo>
                  <a:lnTo>
                    <a:pt x="15898" y="5076"/>
                  </a:lnTo>
                  <a:lnTo>
                    <a:pt x="17377" y="3384"/>
                  </a:lnTo>
                  <a:lnTo>
                    <a:pt x="18463" y="2369"/>
                  </a:lnTo>
                  <a:lnTo>
                    <a:pt x="18975" y="2030"/>
                  </a:lnTo>
                  <a:lnTo>
                    <a:pt x="19518" y="1692"/>
                  </a:lnTo>
                  <a:lnTo>
                    <a:pt x="20423" y="1015"/>
                  </a:lnTo>
                  <a:lnTo>
                    <a:pt x="21509" y="0"/>
                  </a:lnTo>
                  <a:lnTo>
                    <a:pt x="19880" y="338"/>
                  </a:lnTo>
                  <a:lnTo>
                    <a:pt x="21600" y="3553"/>
                  </a:lnTo>
                </a:path>
              </a:pathLst>
            </a:custGeom>
            <a:gradFill flip="none" rotWithShape="1">
              <a:gsLst>
                <a:gs pos="0">
                  <a:srgbClr val="0F7774"/>
                </a:gs>
                <a:gs pos="100000">
                  <a:srgbClr val="006E6B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9" name="Line"/>
            <p:cNvSpPr/>
            <p:nvPr/>
          </p:nvSpPr>
          <p:spPr>
            <a:xfrm>
              <a:off x="7796107" y="1659466"/>
              <a:ext cx="717974" cy="50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8" y="21600"/>
                  </a:moveTo>
                  <a:lnTo>
                    <a:pt x="0" y="18720"/>
                  </a:lnTo>
                  <a:lnTo>
                    <a:pt x="21396" y="0"/>
                  </a:lnTo>
                  <a:lnTo>
                    <a:pt x="20581" y="2592"/>
                  </a:lnTo>
                  <a:lnTo>
                    <a:pt x="21600" y="4032"/>
                  </a:lnTo>
                </a:path>
              </a:pathLst>
            </a:custGeom>
            <a:gradFill flip="none" rotWithShape="1">
              <a:gsLst>
                <a:gs pos="0">
                  <a:srgbClr val="0F7774"/>
                </a:gs>
                <a:gs pos="100000">
                  <a:srgbClr val="006E6B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0" name="Shape"/>
            <p:cNvSpPr/>
            <p:nvPr/>
          </p:nvSpPr>
          <p:spPr>
            <a:xfrm>
              <a:off x="0" y="2533226"/>
              <a:ext cx="5858934" cy="210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66" y="15627"/>
                  </a:moveTo>
                  <a:lnTo>
                    <a:pt x="8740" y="15210"/>
                  </a:lnTo>
                  <a:lnTo>
                    <a:pt x="9514" y="15071"/>
                  </a:lnTo>
                  <a:lnTo>
                    <a:pt x="13160" y="15974"/>
                  </a:lnTo>
                  <a:lnTo>
                    <a:pt x="13509" y="17086"/>
                  </a:lnTo>
                  <a:lnTo>
                    <a:pt x="13909" y="16738"/>
                  </a:lnTo>
                  <a:lnTo>
                    <a:pt x="13784" y="15627"/>
                  </a:lnTo>
                  <a:lnTo>
                    <a:pt x="9789" y="14377"/>
                  </a:lnTo>
                  <a:lnTo>
                    <a:pt x="14958" y="12363"/>
                  </a:lnTo>
                  <a:lnTo>
                    <a:pt x="15432" y="13127"/>
                  </a:lnTo>
                  <a:lnTo>
                    <a:pt x="15657" y="13543"/>
                  </a:lnTo>
                  <a:lnTo>
                    <a:pt x="15557" y="14168"/>
                  </a:lnTo>
                  <a:lnTo>
                    <a:pt x="16606" y="19725"/>
                  </a:lnTo>
                  <a:lnTo>
                    <a:pt x="17505" y="19933"/>
                  </a:lnTo>
                  <a:lnTo>
                    <a:pt x="15723" y="12455"/>
                  </a:lnTo>
                  <a:lnTo>
                    <a:pt x="15674" y="12039"/>
                  </a:lnTo>
                  <a:lnTo>
                    <a:pt x="15582" y="11761"/>
                  </a:lnTo>
                  <a:lnTo>
                    <a:pt x="15332" y="11344"/>
                  </a:lnTo>
                  <a:lnTo>
                    <a:pt x="14733" y="10788"/>
                  </a:lnTo>
                  <a:lnTo>
                    <a:pt x="14583" y="10511"/>
                  </a:lnTo>
                  <a:lnTo>
                    <a:pt x="14483" y="10372"/>
                  </a:lnTo>
                  <a:lnTo>
                    <a:pt x="14533" y="10094"/>
                  </a:lnTo>
                  <a:lnTo>
                    <a:pt x="14633" y="10094"/>
                  </a:lnTo>
                  <a:lnTo>
                    <a:pt x="14833" y="9955"/>
                  </a:lnTo>
                  <a:lnTo>
                    <a:pt x="15432" y="9955"/>
                  </a:lnTo>
                  <a:lnTo>
                    <a:pt x="15624" y="9816"/>
                  </a:lnTo>
                  <a:lnTo>
                    <a:pt x="16023" y="9260"/>
                  </a:lnTo>
                  <a:lnTo>
                    <a:pt x="16273" y="9122"/>
                  </a:lnTo>
                  <a:lnTo>
                    <a:pt x="16473" y="9122"/>
                  </a:lnTo>
                  <a:lnTo>
                    <a:pt x="17080" y="9168"/>
                  </a:lnTo>
                  <a:lnTo>
                    <a:pt x="17030" y="10557"/>
                  </a:lnTo>
                  <a:lnTo>
                    <a:pt x="18753" y="16947"/>
                  </a:lnTo>
                  <a:lnTo>
                    <a:pt x="19428" y="18891"/>
                  </a:lnTo>
                  <a:lnTo>
                    <a:pt x="20102" y="21600"/>
                  </a:lnTo>
                  <a:lnTo>
                    <a:pt x="20227" y="21044"/>
                  </a:lnTo>
                  <a:lnTo>
                    <a:pt x="19952" y="19169"/>
                  </a:lnTo>
                  <a:lnTo>
                    <a:pt x="17430" y="9538"/>
                  </a:lnTo>
                  <a:lnTo>
                    <a:pt x="17280" y="8705"/>
                  </a:lnTo>
                  <a:lnTo>
                    <a:pt x="17030" y="8010"/>
                  </a:lnTo>
                  <a:lnTo>
                    <a:pt x="16772" y="7455"/>
                  </a:lnTo>
                  <a:lnTo>
                    <a:pt x="16622" y="7038"/>
                  </a:lnTo>
                  <a:lnTo>
                    <a:pt x="16473" y="6760"/>
                  </a:lnTo>
                  <a:lnTo>
                    <a:pt x="16373" y="6621"/>
                  </a:lnTo>
                  <a:lnTo>
                    <a:pt x="16722" y="6621"/>
                  </a:lnTo>
                  <a:lnTo>
                    <a:pt x="16980" y="6899"/>
                  </a:lnTo>
                  <a:lnTo>
                    <a:pt x="17330" y="7455"/>
                  </a:lnTo>
                  <a:lnTo>
                    <a:pt x="17680" y="8057"/>
                  </a:lnTo>
                  <a:lnTo>
                    <a:pt x="18304" y="8890"/>
                  </a:lnTo>
                  <a:lnTo>
                    <a:pt x="19353" y="9862"/>
                  </a:lnTo>
                  <a:lnTo>
                    <a:pt x="19927" y="10372"/>
                  </a:lnTo>
                  <a:lnTo>
                    <a:pt x="21001" y="12085"/>
                  </a:lnTo>
                  <a:lnTo>
                    <a:pt x="21600" y="11946"/>
                  </a:lnTo>
                  <a:lnTo>
                    <a:pt x="20326" y="10511"/>
                  </a:lnTo>
                  <a:lnTo>
                    <a:pt x="19877" y="9816"/>
                  </a:lnTo>
                  <a:lnTo>
                    <a:pt x="19369" y="8983"/>
                  </a:lnTo>
                  <a:lnTo>
                    <a:pt x="18470" y="7871"/>
                  </a:lnTo>
                  <a:lnTo>
                    <a:pt x="17530" y="6760"/>
                  </a:lnTo>
                  <a:lnTo>
                    <a:pt x="17080" y="6482"/>
                  </a:lnTo>
                  <a:lnTo>
                    <a:pt x="16672" y="6205"/>
                  </a:lnTo>
                  <a:lnTo>
                    <a:pt x="16273" y="6066"/>
                  </a:lnTo>
                  <a:lnTo>
                    <a:pt x="15973" y="6205"/>
                  </a:lnTo>
                  <a:lnTo>
                    <a:pt x="15624" y="6343"/>
                  </a:lnTo>
                  <a:lnTo>
                    <a:pt x="14583" y="6343"/>
                  </a:lnTo>
                  <a:lnTo>
                    <a:pt x="14175" y="6621"/>
                  </a:lnTo>
                  <a:lnTo>
                    <a:pt x="13826" y="6760"/>
                  </a:lnTo>
                  <a:lnTo>
                    <a:pt x="13576" y="7038"/>
                  </a:lnTo>
                  <a:lnTo>
                    <a:pt x="13276" y="7455"/>
                  </a:lnTo>
                  <a:lnTo>
                    <a:pt x="13226" y="7455"/>
                  </a:lnTo>
                  <a:lnTo>
                    <a:pt x="12486" y="7732"/>
                  </a:lnTo>
                  <a:lnTo>
                    <a:pt x="11728" y="8288"/>
                  </a:lnTo>
                  <a:lnTo>
                    <a:pt x="10288" y="9677"/>
                  </a:lnTo>
                  <a:lnTo>
                    <a:pt x="9589" y="10233"/>
                  </a:lnTo>
                  <a:lnTo>
                    <a:pt x="8831" y="10650"/>
                  </a:lnTo>
                  <a:lnTo>
                    <a:pt x="8041" y="10650"/>
                  </a:lnTo>
                  <a:lnTo>
                    <a:pt x="7641" y="10511"/>
                  </a:lnTo>
                  <a:lnTo>
                    <a:pt x="7242" y="10233"/>
                  </a:lnTo>
                  <a:lnTo>
                    <a:pt x="7142" y="10094"/>
                  </a:lnTo>
                  <a:lnTo>
                    <a:pt x="6892" y="9955"/>
                  </a:lnTo>
                  <a:lnTo>
                    <a:pt x="6584" y="9538"/>
                  </a:lnTo>
                  <a:lnTo>
                    <a:pt x="6185" y="8983"/>
                  </a:lnTo>
                  <a:lnTo>
                    <a:pt x="5743" y="8427"/>
                  </a:lnTo>
                  <a:lnTo>
                    <a:pt x="5294" y="7732"/>
                  </a:lnTo>
                  <a:lnTo>
                    <a:pt x="4287" y="6482"/>
                  </a:lnTo>
                  <a:lnTo>
                    <a:pt x="3687" y="5649"/>
                  </a:lnTo>
                  <a:lnTo>
                    <a:pt x="0" y="0"/>
                  </a:lnTo>
                  <a:lnTo>
                    <a:pt x="1024" y="2778"/>
                  </a:lnTo>
                  <a:lnTo>
                    <a:pt x="4869" y="9029"/>
                  </a:lnTo>
                  <a:lnTo>
                    <a:pt x="5893" y="10696"/>
                  </a:lnTo>
                  <a:lnTo>
                    <a:pt x="7067" y="12571"/>
                  </a:lnTo>
                  <a:lnTo>
                    <a:pt x="7342" y="13057"/>
                  </a:lnTo>
                  <a:lnTo>
                    <a:pt x="7466" y="14377"/>
                  </a:lnTo>
                  <a:lnTo>
                    <a:pt x="8166" y="156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E8986"/>
                </a:gs>
                <a:gs pos="100000">
                  <a:srgbClr val="006E6B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1" name="Shape"/>
            <p:cNvSpPr/>
            <p:nvPr/>
          </p:nvSpPr>
          <p:spPr>
            <a:xfrm>
              <a:off x="0" y="3291840"/>
              <a:ext cx="6147930" cy="2463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920"/>
                  </a:moveTo>
                  <a:lnTo>
                    <a:pt x="21537" y="4752"/>
                  </a:lnTo>
                  <a:lnTo>
                    <a:pt x="21069" y="3861"/>
                  </a:lnTo>
                  <a:lnTo>
                    <a:pt x="18800" y="1425"/>
                  </a:lnTo>
                  <a:lnTo>
                    <a:pt x="18268" y="1069"/>
                  </a:lnTo>
                  <a:lnTo>
                    <a:pt x="20505" y="3682"/>
                  </a:lnTo>
                  <a:lnTo>
                    <a:pt x="20601" y="3920"/>
                  </a:lnTo>
                  <a:lnTo>
                    <a:pt x="20791" y="4514"/>
                  </a:lnTo>
                  <a:lnTo>
                    <a:pt x="20934" y="5108"/>
                  </a:lnTo>
                  <a:lnTo>
                    <a:pt x="20989" y="5346"/>
                  </a:lnTo>
                  <a:lnTo>
                    <a:pt x="20934" y="5464"/>
                  </a:lnTo>
                  <a:lnTo>
                    <a:pt x="20648" y="5583"/>
                  </a:lnTo>
                  <a:lnTo>
                    <a:pt x="20267" y="5583"/>
                  </a:lnTo>
                  <a:lnTo>
                    <a:pt x="19887" y="5464"/>
                  </a:lnTo>
                  <a:lnTo>
                    <a:pt x="19458" y="5227"/>
                  </a:lnTo>
                  <a:lnTo>
                    <a:pt x="18990" y="4870"/>
                  </a:lnTo>
                  <a:lnTo>
                    <a:pt x="18562" y="4395"/>
                  </a:lnTo>
                  <a:lnTo>
                    <a:pt x="18411" y="4276"/>
                  </a:lnTo>
                  <a:lnTo>
                    <a:pt x="18221" y="4039"/>
                  </a:lnTo>
                  <a:lnTo>
                    <a:pt x="17221" y="2495"/>
                  </a:lnTo>
                  <a:lnTo>
                    <a:pt x="17174" y="2376"/>
                  </a:lnTo>
                  <a:lnTo>
                    <a:pt x="17086" y="2019"/>
                  </a:lnTo>
                  <a:lnTo>
                    <a:pt x="16753" y="1307"/>
                  </a:lnTo>
                  <a:lnTo>
                    <a:pt x="16373" y="475"/>
                  </a:lnTo>
                  <a:lnTo>
                    <a:pt x="16230" y="119"/>
                  </a:lnTo>
                  <a:lnTo>
                    <a:pt x="16135" y="0"/>
                  </a:lnTo>
                  <a:lnTo>
                    <a:pt x="16563" y="1425"/>
                  </a:lnTo>
                  <a:lnTo>
                    <a:pt x="16706" y="2138"/>
                  </a:lnTo>
                  <a:lnTo>
                    <a:pt x="16706" y="2257"/>
                  </a:lnTo>
                  <a:lnTo>
                    <a:pt x="16753" y="2257"/>
                  </a:lnTo>
                  <a:lnTo>
                    <a:pt x="19085" y="10216"/>
                  </a:lnTo>
                  <a:lnTo>
                    <a:pt x="19133" y="10572"/>
                  </a:lnTo>
                  <a:lnTo>
                    <a:pt x="19133" y="10929"/>
                  </a:lnTo>
                  <a:lnTo>
                    <a:pt x="18990" y="11404"/>
                  </a:lnTo>
                  <a:lnTo>
                    <a:pt x="18752" y="11641"/>
                  </a:lnTo>
                  <a:lnTo>
                    <a:pt x="18411" y="11641"/>
                  </a:lnTo>
                  <a:lnTo>
                    <a:pt x="18078" y="11166"/>
                  </a:lnTo>
                  <a:lnTo>
                    <a:pt x="17745" y="10572"/>
                  </a:lnTo>
                  <a:lnTo>
                    <a:pt x="17459" y="9978"/>
                  </a:lnTo>
                  <a:lnTo>
                    <a:pt x="17364" y="9741"/>
                  </a:lnTo>
                  <a:lnTo>
                    <a:pt x="17221" y="9147"/>
                  </a:lnTo>
                  <a:lnTo>
                    <a:pt x="16991" y="8315"/>
                  </a:lnTo>
                  <a:lnTo>
                    <a:pt x="16658" y="7484"/>
                  </a:lnTo>
                  <a:lnTo>
                    <a:pt x="16325" y="6533"/>
                  </a:lnTo>
                  <a:lnTo>
                    <a:pt x="16182" y="6296"/>
                  </a:lnTo>
                  <a:lnTo>
                    <a:pt x="16087" y="5940"/>
                  </a:lnTo>
                  <a:lnTo>
                    <a:pt x="15936" y="5227"/>
                  </a:lnTo>
                  <a:lnTo>
                    <a:pt x="15793" y="4633"/>
                  </a:lnTo>
                  <a:lnTo>
                    <a:pt x="15746" y="4158"/>
                  </a:lnTo>
                  <a:lnTo>
                    <a:pt x="15651" y="3801"/>
                  </a:lnTo>
                  <a:lnTo>
                    <a:pt x="15603" y="3564"/>
                  </a:lnTo>
                  <a:lnTo>
                    <a:pt x="15460" y="3445"/>
                  </a:lnTo>
                  <a:lnTo>
                    <a:pt x="15127" y="3089"/>
                  </a:lnTo>
                  <a:lnTo>
                    <a:pt x="14754" y="2732"/>
                  </a:lnTo>
                  <a:lnTo>
                    <a:pt x="14564" y="2613"/>
                  </a:lnTo>
                  <a:lnTo>
                    <a:pt x="14326" y="2613"/>
                  </a:lnTo>
                  <a:lnTo>
                    <a:pt x="14231" y="2851"/>
                  </a:lnTo>
                  <a:lnTo>
                    <a:pt x="14612" y="3089"/>
                  </a:lnTo>
                  <a:lnTo>
                    <a:pt x="14850" y="3564"/>
                  </a:lnTo>
                  <a:lnTo>
                    <a:pt x="14984" y="4039"/>
                  </a:lnTo>
                  <a:lnTo>
                    <a:pt x="15032" y="4395"/>
                  </a:lnTo>
                  <a:lnTo>
                    <a:pt x="14984" y="4752"/>
                  </a:lnTo>
                  <a:lnTo>
                    <a:pt x="15080" y="5346"/>
                  </a:lnTo>
                  <a:lnTo>
                    <a:pt x="15222" y="6296"/>
                  </a:lnTo>
                  <a:lnTo>
                    <a:pt x="15413" y="7246"/>
                  </a:lnTo>
                  <a:lnTo>
                    <a:pt x="15793" y="9503"/>
                  </a:lnTo>
                  <a:lnTo>
                    <a:pt x="16031" y="10572"/>
                  </a:lnTo>
                  <a:lnTo>
                    <a:pt x="16182" y="11523"/>
                  </a:lnTo>
                  <a:lnTo>
                    <a:pt x="16373" y="12473"/>
                  </a:lnTo>
                  <a:lnTo>
                    <a:pt x="16468" y="13186"/>
                  </a:lnTo>
                  <a:lnTo>
                    <a:pt x="16515" y="13522"/>
                  </a:lnTo>
                  <a:lnTo>
                    <a:pt x="16420" y="13760"/>
                  </a:lnTo>
                  <a:lnTo>
                    <a:pt x="15841" y="13760"/>
                  </a:lnTo>
                  <a:lnTo>
                    <a:pt x="15651" y="13641"/>
                  </a:lnTo>
                  <a:lnTo>
                    <a:pt x="15508" y="13522"/>
                  </a:lnTo>
                  <a:lnTo>
                    <a:pt x="15460" y="13522"/>
                  </a:lnTo>
                  <a:lnTo>
                    <a:pt x="15460" y="13403"/>
                  </a:lnTo>
                  <a:lnTo>
                    <a:pt x="15413" y="13304"/>
                  </a:lnTo>
                  <a:lnTo>
                    <a:pt x="15175" y="12592"/>
                  </a:lnTo>
                  <a:lnTo>
                    <a:pt x="14326" y="6415"/>
                  </a:lnTo>
                  <a:lnTo>
                    <a:pt x="14088" y="6533"/>
                  </a:lnTo>
                  <a:lnTo>
                    <a:pt x="13850" y="6533"/>
                  </a:lnTo>
                  <a:lnTo>
                    <a:pt x="13509" y="6177"/>
                  </a:lnTo>
                  <a:lnTo>
                    <a:pt x="13271" y="5702"/>
                  </a:lnTo>
                  <a:lnTo>
                    <a:pt x="13223" y="5464"/>
                  </a:lnTo>
                  <a:lnTo>
                    <a:pt x="13128" y="5346"/>
                  </a:lnTo>
                  <a:lnTo>
                    <a:pt x="12985" y="5464"/>
                  </a:lnTo>
                  <a:lnTo>
                    <a:pt x="12938" y="5702"/>
                  </a:lnTo>
                  <a:lnTo>
                    <a:pt x="12890" y="6058"/>
                  </a:lnTo>
                  <a:lnTo>
                    <a:pt x="12890" y="6177"/>
                  </a:lnTo>
                  <a:lnTo>
                    <a:pt x="13033" y="6296"/>
                  </a:lnTo>
                  <a:lnTo>
                    <a:pt x="13128" y="6652"/>
                  </a:lnTo>
                  <a:lnTo>
                    <a:pt x="13223" y="7246"/>
                  </a:lnTo>
                  <a:lnTo>
                    <a:pt x="13271" y="7959"/>
                  </a:lnTo>
                  <a:lnTo>
                    <a:pt x="13271" y="8197"/>
                  </a:lnTo>
                  <a:lnTo>
                    <a:pt x="13612" y="15067"/>
                  </a:lnTo>
                  <a:lnTo>
                    <a:pt x="13612" y="15423"/>
                  </a:lnTo>
                  <a:lnTo>
                    <a:pt x="13557" y="15304"/>
                  </a:lnTo>
                  <a:lnTo>
                    <a:pt x="13509" y="14948"/>
                  </a:lnTo>
                  <a:lnTo>
                    <a:pt x="13461" y="14829"/>
                  </a:lnTo>
                  <a:lnTo>
                    <a:pt x="13319" y="14116"/>
                  </a:lnTo>
                  <a:lnTo>
                    <a:pt x="13176" y="13304"/>
                  </a:lnTo>
                  <a:lnTo>
                    <a:pt x="13033" y="12473"/>
                  </a:lnTo>
                  <a:lnTo>
                    <a:pt x="12795" y="11523"/>
                  </a:lnTo>
                  <a:lnTo>
                    <a:pt x="12605" y="10691"/>
                  </a:lnTo>
                  <a:lnTo>
                    <a:pt x="12375" y="10097"/>
                  </a:lnTo>
                  <a:lnTo>
                    <a:pt x="12184" y="9741"/>
                  </a:lnTo>
                  <a:lnTo>
                    <a:pt x="11851" y="9503"/>
                  </a:lnTo>
                  <a:lnTo>
                    <a:pt x="11470" y="9503"/>
                  </a:lnTo>
                  <a:lnTo>
                    <a:pt x="11082" y="9622"/>
                  </a:lnTo>
                  <a:lnTo>
                    <a:pt x="10701" y="9860"/>
                  </a:lnTo>
                  <a:lnTo>
                    <a:pt x="9900" y="10454"/>
                  </a:lnTo>
                  <a:lnTo>
                    <a:pt x="9186" y="11285"/>
                  </a:lnTo>
                  <a:lnTo>
                    <a:pt x="8757" y="11879"/>
                  </a:lnTo>
                  <a:lnTo>
                    <a:pt x="8226" y="12354"/>
                  </a:lnTo>
                  <a:lnTo>
                    <a:pt x="7901" y="12473"/>
                  </a:lnTo>
                  <a:lnTo>
                    <a:pt x="7520" y="12473"/>
                  </a:lnTo>
                  <a:lnTo>
                    <a:pt x="7139" y="12235"/>
                  </a:lnTo>
                  <a:lnTo>
                    <a:pt x="6663" y="11641"/>
                  </a:lnTo>
                  <a:lnTo>
                    <a:pt x="5664" y="10572"/>
                  </a:lnTo>
                  <a:lnTo>
                    <a:pt x="4617" y="9384"/>
                  </a:lnTo>
                  <a:lnTo>
                    <a:pt x="3514" y="8078"/>
                  </a:lnTo>
                  <a:lnTo>
                    <a:pt x="2523" y="6890"/>
                  </a:lnTo>
                  <a:lnTo>
                    <a:pt x="1571" y="5702"/>
                  </a:lnTo>
                  <a:lnTo>
                    <a:pt x="1182" y="5227"/>
                  </a:lnTo>
                  <a:lnTo>
                    <a:pt x="809" y="4752"/>
                  </a:lnTo>
                  <a:lnTo>
                    <a:pt x="0" y="3702"/>
                  </a:lnTo>
                  <a:lnTo>
                    <a:pt x="0" y="9107"/>
                  </a:lnTo>
                  <a:lnTo>
                    <a:pt x="286" y="9384"/>
                  </a:lnTo>
                  <a:lnTo>
                    <a:pt x="1182" y="10216"/>
                  </a:lnTo>
                  <a:lnTo>
                    <a:pt x="1713" y="10691"/>
                  </a:lnTo>
                  <a:lnTo>
                    <a:pt x="2285" y="11285"/>
                  </a:lnTo>
                  <a:lnTo>
                    <a:pt x="2760" y="11760"/>
                  </a:lnTo>
                  <a:lnTo>
                    <a:pt x="3427" y="12592"/>
                  </a:lnTo>
                  <a:lnTo>
                    <a:pt x="3657" y="12948"/>
                  </a:lnTo>
                  <a:lnTo>
                    <a:pt x="3998" y="13304"/>
                  </a:lnTo>
                  <a:lnTo>
                    <a:pt x="4664" y="13997"/>
                  </a:lnTo>
                  <a:lnTo>
                    <a:pt x="5426" y="14710"/>
                  </a:lnTo>
                  <a:lnTo>
                    <a:pt x="5751" y="14948"/>
                  </a:lnTo>
                  <a:lnTo>
                    <a:pt x="6037" y="15185"/>
                  </a:lnTo>
                  <a:lnTo>
                    <a:pt x="6568" y="15423"/>
                  </a:lnTo>
                  <a:lnTo>
                    <a:pt x="7092" y="15542"/>
                  </a:lnTo>
                  <a:lnTo>
                    <a:pt x="7663" y="15660"/>
                  </a:lnTo>
                  <a:lnTo>
                    <a:pt x="8178" y="15660"/>
                  </a:lnTo>
                  <a:lnTo>
                    <a:pt x="8662" y="15542"/>
                  </a:lnTo>
                  <a:lnTo>
                    <a:pt x="9091" y="15542"/>
                  </a:lnTo>
                  <a:lnTo>
                    <a:pt x="9329" y="15423"/>
                  </a:lnTo>
                  <a:lnTo>
                    <a:pt x="9424" y="15423"/>
                  </a:lnTo>
                  <a:lnTo>
                    <a:pt x="9804" y="15542"/>
                  </a:lnTo>
                  <a:lnTo>
                    <a:pt x="10138" y="15660"/>
                  </a:lnTo>
                  <a:lnTo>
                    <a:pt x="10368" y="15898"/>
                  </a:lnTo>
                  <a:lnTo>
                    <a:pt x="10606" y="16017"/>
                  </a:lnTo>
                  <a:lnTo>
                    <a:pt x="10939" y="16373"/>
                  </a:lnTo>
                  <a:lnTo>
                    <a:pt x="11137" y="16730"/>
                  </a:lnTo>
                  <a:lnTo>
                    <a:pt x="11232" y="17086"/>
                  </a:lnTo>
                  <a:lnTo>
                    <a:pt x="11232" y="17561"/>
                  </a:lnTo>
                  <a:lnTo>
                    <a:pt x="11185" y="17561"/>
                  </a:lnTo>
                  <a:lnTo>
                    <a:pt x="11082" y="17680"/>
                  </a:lnTo>
                  <a:lnTo>
                    <a:pt x="10939" y="17918"/>
                  </a:lnTo>
                  <a:lnTo>
                    <a:pt x="10796" y="18274"/>
                  </a:lnTo>
                  <a:lnTo>
                    <a:pt x="10748" y="18630"/>
                  </a:lnTo>
                  <a:lnTo>
                    <a:pt x="10796" y="19224"/>
                  </a:lnTo>
                  <a:lnTo>
                    <a:pt x="10844" y="19581"/>
                  </a:lnTo>
                  <a:lnTo>
                    <a:pt x="10986" y="19937"/>
                  </a:lnTo>
                  <a:lnTo>
                    <a:pt x="11137" y="20293"/>
                  </a:lnTo>
                  <a:lnTo>
                    <a:pt x="11375" y="20768"/>
                  </a:lnTo>
                  <a:lnTo>
                    <a:pt x="11851" y="21481"/>
                  </a:lnTo>
                  <a:lnTo>
                    <a:pt x="12327" y="21600"/>
                  </a:lnTo>
                  <a:lnTo>
                    <a:pt x="12747" y="21481"/>
                  </a:lnTo>
                  <a:lnTo>
                    <a:pt x="13176" y="21125"/>
                  </a:lnTo>
                  <a:lnTo>
                    <a:pt x="13461" y="20650"/>
                  </a:lnTo>
                  <a:lnTo>
                    <a:pt x="13755" y="20175"/>
                  </a:lnTo>
                  <a:lnTo>
                    <a:pt x="13898" y="19699"/>
                  </a:lnTo>
                  <a:lnTo>
                    <a:pt x="13945" y="19581"/>
                  </a:lnTo>
                  <a:lnTo>
                    <a:pt x="14374" y="19581"/>
                  </a:lnTo>
                  <a:lnTo>
                    <a:pt x="14754" y="19462"/>
                  </a:lnTo>
                  <a:lnTo>
                    <a:pt x="15127" y="19105"/>
                  </a:lnTo>
                  <a:lnTo>
                    <a:pt x="15413" y="18630"/>
                  </a:lnTo>
                  <a:lnTo>
                    <a:pt x="15651" y="18155"/>
                  </a:lnTo>
                  <a:lnTo>
                    <a:pt x="15889" y="17799"/>
                  </a:lnTo>
                  <a:lnTo>
                    <a:pt x="15984" y="17442"/>
                  </a:lnTo>
                  <a:lnTo>
                    <a:pt x="16031" y="17324"/>
                  </a:lnTo>
                  <a:lnTo>
                    <a:pt x="17459" y="17799"/>
                  </a:lnTo>
                  <a:lnTo>
                    <a:pt x="17792" y="17918"/>
                  </a:lnTo>
                  <a:lnTo>
                    <a:pt x="18030" y="17799"/>
                  </a:lnTo>
                  <a:lnTo>
                    <a:pt x="18459" y="17561"/>
                  </a:lnTo>
                  <a:lnTo>
                    <a:pt x="18752" y="17086"/>
                  </a:lnTo>
                  <a:lnTo>
                    <a:pt x="18943" y="16373"/>
                  </a:lnTo>
                  <a:lnTo>
                    <a:pt x="19038" y="15779"/>
                  </a:lnTo>
                  <a:lnTo>
                    <a:pt x="19038" y="14591"/>
                  </a:lnTo>
                  <a:lnTo>
                    <a:pt x="19181" y="14591"/>
                  </a:lnTo>
                  <a:lnTo>
                    <a:pt x="19323" y="14473"/>
                  </a:lnTo>
                  <a:lnTo>
                    <a:pt x="19601" y="13879"/>
                  </a:lnTo>
                  <a:lnTo>
                    <a:pt x="19934" y="13067"/>
                  </a:lnTo>
                  <a:lnTo>
                    <a:pt x="20267" y="11998"/>
                  </a:lnTo>
                  <a:lnTo>
                    <a:pt x="20553" y="10929"/>
                  </a:lnTo>
                  <a:lnTo>
                    <a:pt x="20791" y="9978"/>
                  </a:lnTo>
                  <a:lnTo>
                    <a:pt x="20934" y="9266"/>
                  </a:lnTo>
                  <a:lnTo>
                    <a:pt x="20989" y="9147"/>
                  </a:lnTo>
                  <a:lnTo>
                    <a:pt x="20989" y="9028"/>
                  </a:lnTo>
                  <a:lnTo>
                    <a:pt x="21362" y="7405"/>
                  </a:lnTo>
                  <a:lnTo>
                    <a:pt x="21600" y="5920"/>
                  </a:lnTo>
                  <a:close/>
                </a:path>
              </a:pathLst>
            </a:custGeom>
            <a:solidFill>
              <a:srgbClr val="0066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13" name="Title Text"/>
          <p:cNvSpPr txBox="1"/>
          <p:nvPr>
            <p:ph type="title"/>
          </p:nvPr>
        </p:nvSpPr>
        <p:spPr>
          <a:xfrm>
            <a:off x="975359" y="2515164"/>
            <a:ext cx="11054082" cy="2470010"/>
          </a:xfrm>
          <a:prstGeom prst="rect">
            <a:avLst/>
          </a:prstGeom>
        </p:spPr>
        <p:txBody>
          <a:bodyPr lIns="65023" tIns="65023" rIns="65023" bIns="65023" anchor="b"/>
          <a:lstStyle>
            <a:lvl1pPr defTabSz="1300480">
              <a:defRPr b="1" cap="none" sz="7600">
                <a:solidFill>
                  <a:srgbClr val="B9EFEE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4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200"/>
              </a:spcBef>
              <a:buSzTx/>
              <a:buNone/>
              <a:defRPr sz="5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00480">
              <a:spcBef>
                <a:spcPts val="1200"/>
              </a:spcBef>
              <a:buSzTx/>
              <a:buNone/>
              <a:defRPr sz="5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00480">
              <a:spcBef>
                <a:spcPts val="1200"/>
              </a:spcBef>
              <a:buSzTx/>
              <a:buNone/>
              <a:defRPr sz="5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00480">
              <a:spcBef>
                <a:spcPts val="1200"/>
              </a:spcBef>
              <a:buSzTx/>
              <a:buNone/>
              <a:defRPr sz="5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00480">
              <a:spcBef>
                <a:spcPts val="1200"/>
              </a:spcBef>
              <a:buSzTx/>
              <a:buNone/>
              <a:defRPr sz="5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12021311" y="9178205"/>
            <a:ext cx="333249" cy="35864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6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Text"/>
          <p:cNvSpPr txBox="1"/>
          <p:nvPr>
            <p:ph type="title"/>
          </p:nvPr>
        </p:nvSpPr>
        <p:spPr>
          <a:xfrm>
            <a:off x="647700" y="390596"/>
            <a:ext cx="11709400" cy="16256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defTabSz="1295400">
              <a:defRPr b="1" cap="none" sz="5800">
                <a:solidFill>
                  <a:srgbClr val="F5E7B6"/>
                </a:solidFill>
                <a:effectLst>
                  <a:outerShdw sx="100000" sy="100000" kx="0" ky="0" algn="b" rotWithShape="0" blurRad="114300" dist="101600" dir="270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5E7B6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9" name="Body Level One…"/>
          <p:cNvSpPr txBox="1"/>
          <p:nvPr>
            <p:ph type="body" idx="1"/>
          </p:nvPr>
        </p:nvSpPr>
        <p:spPr>
          <a:xfrm>
            <a:off x="647700" y="2273300"/>
            <a:ext cx="11709400" cy="6697472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548640" indent="-411480" defTabSz="1295400">
              <a:spcBef>
                <a:spcPts val="900"/>
              </a:spcBef>
              <a:buClr>
                <a:srgbClr val="E5AACC"/>
              </a:buClr>
              <a:buSzPct val="65000"/>
              <a:buChar char=""/>
              <a:defRPr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868680" indent="-283463" defTabSz="1295400">
              <a:spcBef>
                <a:spcPts val="800"/>
              </a:spcBef>
              <a:buClr>
                <a:srgbClr val="E9ADD0"/>
              </a:buClr>
              <a:buSzPct val="80000"/>
              <a:buChar char=""/>
              <a:defRPr sz="34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133855" indent="-228600" defTabSz="1295400">
              <a:spcBef>
                <a:spcPts val="700"/>
              </a:spcBef>
              <a:buClr>
                <a:srgbClr val="E9ADD0"/>
              </a:buClr>
              <a:buSzPct val="95000"/>
              <a:buChar char=""/>
              <a:defRPr sz="30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353312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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1545336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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" name="Slide Number"/>
          <p:cNvSpPr txBox="1"/>
          <p:nvPr>
            <p:ph type="sldNum" sz="quarter" idx="2"/>
          </p:nvPr>
        </p:nvSpPr>
        <p:spPr>
          <a:xfrm>
            <a:off x="12128500" y="9398000"/>
            <a:ext cx="215900" cy="254000"/>
          </a:xfrm>
          <a:prstGeom prst="rect">
            <a:avLst/>
          </a:prstGeom>
          <a:ln>
            <a:round/>
          </a:ln>
        </p:spPr>
        <p:txBody>
          <a:bodyPr lIns="0" tIns="0" rIns="0" bIns="0">
            <a:normAutofit fontScale="100000" lnSpcReduction="0"/>
          </a:bodyPr>
          <a:lstStyle>
            <a:lvl1pPr algn="r" defTabSz="1295400">
              <a:defRPr sz="1600">
                <a:solidFill>
                  <a:srgbClr val="B586A1"/>
                </a:solidFill>
                <a:uFill>
                  <a:solidFill>
                    <a:srgbClr val="B586A1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9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2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3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21"/>
          </p:nvPr>
        </p:nvSpPr>
        <p:spPr>
          <a:xfrm>
            <a:off x="6654800" y="49657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23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.tif"/><Relationship Id="rId5" Type="http://schemas.openxmlformats.org/officeDocument/2006/relationships/image" Target="../media/image3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C98608E9-C548-4E9C-B486-05E966479DFE.jpeg" descr="C98608E9-C548-4E9C-B486-05E966479DF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55032" y="32765"/>
            <a:ext cx="16114864" cy="10076256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Caminando con Dios"/>
          <p:cNvSpPr txBox="1"/>
          <p:nvPr/>
        </p:nvSpPr>
        <p:spPr>
          <a:xfrm>
            <a:off x="-29191" y="173463"/>
            <a:ext cx="8398355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i="1" sz="105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Caminando con Dios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Rounded Rectangle"/>
          <p:cNvSpPr/>
          <p:nvPr/>
        </p:nvSpPr>
        <p:spPr>
          <a:xfrm>
            <a:off x="1701992" y="3520464"/>
            <a:ext cx="2697964" cy="875272"/>
          </a:xfrm>
          <a:prstGeom prst="roundRect">
            <a:avLst>
              <a:gd name="adj" fmla="val 46884"/>
            </a:avLst>
          </a:prstGeom>
          <a:solidFill>
            <a:schemeClr val="accent6">
              <a:satOff val="1848"/>
              <a:lumOff val="-15262"/>
            </a:schemeClr>
          </a:solidFill>
          <a:ln w="50800">
            <a:solidFill>
              <a:srgbClr val="FFFFFF"/>
            </a:solidFill>
            <a:miter lim="400000"/>
          </a:ln>
          <a:effectLst>
            <a:outerShdw sx="100000" sy="100000" kx="0" ky="0" algn="b" rotWithShape="0" blurRad="444500" dist="212242" dir="5400000">
              <a:srgbClr val="000000">
                <a:alpha val="7631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6" name="Genesis 5:22–24…"/>
          <p:cNvSpPr txBox="1"/>
          <p:nvPr/>
        </p:nvSpPr>
        <p:spPr>
          <a:xfrm>
            <a:off x="4192716" y="2322281"/>
            <a:ext cx="8742352" cy="292913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444500" dist="212242" dir="5400000">
              <a:srgbClr val="000000">
                <a:alpha val="555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Genesis 5:22–24 </a:t>
            </a:r>
          </a:p>
          <a:p>
            <a:pPr defTabSz="457200">
              <a:defRPr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22</a:t>
            </a:r>
            <a:r>
              <a:t>Y caminó Enoc con Dios, después que engendró a Matusalén, trescientos años, y engendró hijos e hijas.</a:t>
            </a:r>
          </a:p>
          <a:p>
            <a:pPr defTabSz="457200">
              <a:defRPr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… </a:t>
            </a:r>
            <a:r>
              <a:rPr baseline="31999"/>
              <a:t>24</a:t>
            </a:r>
            <a:r>
              <a:t> Caminó, pues, Enoc con Dios, y desapareció, porque le llevó Dios</a:t>
            </a:r>
          </a:p>
        </p:txBody>
      </p:sp>
      <p:pic>
        <p:nvPicPr>
          <p:cNvPr id="2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13095" y="2321318"/>
            <a:ext cx="1808837" cy="26228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212242" dir="5400000">
              <a:srgbClr val="000000">
                <a:alpha val="76314"/>
              </a:srgbClr>
            </a:outerShdw>
          </a:effectLst>
        </p:spPr>
      </p:pic>
      <p:sp>
        <p:nvSpPr>
          <p:cNvPr id="298" name="ENOC"/>
          <p:cNvSpPr txBox="1"/>
          <p:nvPr/>
        </p:nvSpPr>
        <p:spPr>
          <a:xfrm>
            <a:off x="2362606" y="3646950"/>
            <a:ext cx="137673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ENOC</a:t>
            </a:r>
          </a:p>
        </p:txBody>
      </p:sp>
      <p:grpSp>
        <p:nvGrpSpPr>
          <p:cNvPr id="302" name="Group"/>
          <p:cNvGrpSpPr/>
          <p:nvPr/>
        </p:nvGrpSpPr>
        <p:grpSpPr>
          <a:xfrm>
            <a:off x="99139" y="5234553"/>
            <a:ext cx="12789397" cy="2622783"/>
            <a:chOff x="0" y="0"/>
            <a:chExt cx="12789396" cy="2622781"/>
          </a:xfrm>
        </p:grpSpPr>
        <p:sp>
          <p:nvSpPr>
            <p:cNvPr id="299" name="Rounded Rectangle"/>
            <p:cNvSpPr/>
            <p:nvPr/>
          </p:nvSpPr>
          <p:spPr>
            <a:xfrm>
              <a:off x="1399807" y="1301627"/>
              <a:ext cx="2697963" cy="875272"/>
            </a:xfrm>
            <a:prstGeom prst="roundRect">
              <a:avLst>
                <a:gd name="adj" fmla="val 46884"/>
              </a:avLst>
            </a:prstGeom>
            <a:solidFill>
              <a:schemeClr val="accent6">
                <a:satOff val="1848"/>
                <a:lumOff val="-15262"/>
              </a:schemeClr>
            </a:solidFill>
            <a:ln w="508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444500" dist="212242" dir="5400000">
                <a:srgbClr val="000000">
                  <a:alpha val="763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0" name="Genesis 6:9…"/>
            <p:cNvSpPr/>
            <p:nvPr/>
          </p:nvSpPr>
          <p:spPr>
            <a:xfrm>
              <a:off x="4231049" y="744595"/>
              <a:ext cx="855834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444500" dist="212242" dir="5400000">
                <a:srgbClr val="000000">
                  <a:alpha val="55525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defTabSz="457200">
                <a:defRPr b="1" sz="3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Genesis 6:9 </a:t>
              </a:r>
            </a:p>
            <a:p>
              <a:pPr defTabSz="457200">
                <a:defRPr sz="3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aseline="31999"/>
                <a:t>9</a:t>
              </a:r>
              <a:r>
                <a:t>Noé, varón justo, era perfecto en sus </a:t>
              </a:r>
            </a:p>
            <a:p>
              <a:pPr defTabSz="457200">
                <a:defRPr sz="32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generaciones; </a:t>
              </a:r>
              <a:r>
                <a:rPr b="1" i="1" u="sng"/>
                <a:t>con Dios caminó Noé.</a:t>
              </a:r>
            </a:p>
          </p:txBody>
        </p:sp>
        <p:pic>
          <p:nvPicPr>
            <p:cNvPr id="30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9294" r="28835" b="8835"/>
            <a:stretch>
              <a:fillRect/>
            </a:stretch>
          </p:blipFill>
          <p:spPr>
            <a:xfrm>
              <a:off x="0" y="0"/>
              <a:ext cx="1813849" cy="262278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444500" dist="212242" dir="5400000">
                <a:srgbClr val="000000">
                  <a:alpha val="76314"/>
                </a:srgbClr>
              </a:outerShdw>
            </a:effectLst>
          </p:spPr>
        </p:pic>
      </p:grpSp>
      <p:sp>
        <p:nvSpPr>
          <p:cNvPr id="303" name="NOE"/>
          <p:cNvSpPr txBox="1"/>
          <p:nvPr/>
        </p:nvSpPr>
        <p:spPr>
          <a:xfrm>
            <a:off x="2035985" y="6628416"/>
            <a:ext cx="162388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NOE</a:t>
            </a:r>
          </a:p>
        </p:txBody>
      </p:sp>
      <p:grpSp>
        <p:nvGrpSpPr>
          <p:cNvPr id="307" name="Group"/>
          <p:cNvGrpSpPr/>
          <p:nvPr/>
        </p:nvGrpSpPr>
        <p:grpSpPr>
          <a:xfrm>
            <a:off x="1173597" y="478774"/>
            <a:ext cx="11436795" cy="1854201"/>
            <a:chOff x="119874" y="0"/>
            <a:chExt cx="11436793" cy="1854200"/>
          </a:xfrm>
        </p:grpSpPr>
        <p:sp>
          <p:nvSpPr>
            <p:cNvPr id="304" name="Caminaron"/>
            <p:cNvSpPr/>
            <p:nvPr/>
          </p:nvSpPr>
          <p:spPr>
            <a:xfrm>
              <a:off x="119874" y="292099"/>
              <a:ext cx="11436795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424242"/>
                </a:gs>
                <a:gs pos="36159">
                  <a:srgbClr val="A1A1A1"/>
                </a:gs>
                <a:gs pos="49799">
                  <a:srgbClr val="FFFFFF"/>
                </a:gs>
                <a:gs pos="67449">
                  <a:srgbClr val="FFFFFF"/>
                </a:gs>
                <a:gs pos="100000">
                  <a:srgbClr val="FFFFFF"/>
                </a:gs>
              </a:gsLst>
              <a:path path="shape">
                <a:fillToRect l="-281" t="30321" r="100281" b="69678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122723" dir="734842">
                <a:srgbClr val="000000">
                  <a:alpha val="443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i="1" sz="7200">
                  <a:solidFill>
                    <a:schemeClr val="accent3">
                      <a:hueOff val="198700"/>
                      <a:satOff val="21248"/>
                      <a:lumOff val="19305"/>
                    </a:schemeClr>
                  </a:solidFill>
                  <a:latin typeface="FuturaBT-ExtraBlack"/>
                  <a:ea typeface="FuturaBT-ExtraBlack"/>
                  <a:cs typeface="FuturaBT-ExtraBlack"/>
                  <a:sym typeface="FuturaBT-ExtraBlack"/>
                </a:defRPr>
              </a:lvl1pPr>
            </a:lstStyle>
            <a:p>
              <a:pPr/>
              <a:r>
                <a:t>Caminaron</a:t>
              </a:r>
            </a:p>
          </p:txBody>
        </p:sp>
        <p:sp>
          <p:nvSpPr>
            <p:cNvPr id="305" name="Con"/>
            <p:cNvSpPr txBox="1"/>
            <p:nvPr/>
          </p:nvSpPr>
          <p:spPr>
            <a:xfrm rot="19980000">
              <a:off x="5532579" y="316388"/>
              <a:ext cx="1339296" cy="1221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rgbClr val="010101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Con</a:t>
              </a:r>
            </a:p>
          </p:txBody>
        </p:sp>
        <p:sp>
          <p:nvSpPr>
            <p:cNvPr id="306" name="DIOS"/>
            <p:cNvSpPr txBox="1"/>
            <p:nvPr/>
          </p:nvSpPr>
          <p:spPr>
            <a:xfrm>
              <a:off x="7476241" y="-1"/>
              <a:ext cx="2847157" cy="185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1300">
                  <a:solidFill>
                    <a:srgbClr val="030303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/>
              <a:r>
                <a:t>DIOS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6" grpId="1"/>
      <p:bldP build="whole" bldLvl="1" animBg="1" rev="0" advAuto="0" spid="30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87583" y="3327896"/>
            <a:ext cx="4249352" cy="61615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212242" dir="5400000">
              <a:srgbClr val="000000">
                <a:alpha val="76314"/>
              </a:srgbClr>
            </a:outerShdw>
          </a:effectLst>
        </p:spPr>
      </p:pic>
      <p:sp>
        <p:nvSpPr>
          <p:cNvPr id="310" name="¿ COMO SE CAMINA CON DIOS?"/>
          <p:cNvSpPr/>
          <p:nvPr/>
        </p:nvSpPr>
        <p:spPr>
          <a:xfrm>
            <a:off x="255944" y="1754719"/>
            <a:ext cx="12492912" cy="1270001"/>
          </a:xfrm>
          <a:prstGeom prst="roundRect">
            <a:avLst>
              <a:gd name="adj" fmla="val 15000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2600"/>
              </a:spcBef>
              <a:defRPr b="1" cap="all" sz="47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14300" dist="127000" dir="207023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sz="4300"/>
              <a:t>¿ COMO SE CAMINA CON</a:t>
            </a:r>
            <a:r>
              <a:t> DIOS?</a:t>
            </a:r>
          </a:p>
        </p:txBody>
      </p:sp>
      <p:sp>
        <p:nvSpPr>
          <p:cNvPr id="311" name="Rounded Rectangle"/>
          <p:cNvSpPr/>
          <p:nvPr/>
        </p:nvSpPr>
        <p:spPr>
          <a:xfrm>
            <a:off x="963277" y="6773533"/>
            <a:ext cx="2697964" cy="875273"/>
          </a:xfrm>
          <a:prstGeom prst="roundRect">
            <a:avLst>
              <a:gd name="adj" fmla="val 46884"/>
            </a:avLst>
          </a:prstGeom>
          <a:solidFill>
            <a:schemeClr val="accent6">
              <a:satOff val="1848"/>
              <a:lumOff val="-15262"/>
            </a:schemeClr>
          </a:solidFill>
          <a:ln w="50800">
            <a:solidFill>
              <a:srgbClr val="FFFFFF"/>
            </a:solidFill>
            <a:miter lim="400000"/>
          </a:ln>
          <a:effectLst>
            <a:outerShdw sx="100000" sy="100000" kx="0" ky="0" algn="b" rotWithShape="0" blurRad="444500" dist="212242" dir="5400000">
              <a:srgbClr val="000000">
                <a:alpha val="7631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2" name="ENOC"/>
          <p:cNvSpPr txBox="1"/>
          <p:nvPr/>
        </p:nvSpPr>
        <p:spPr>
          <a:xfrm>
            <a:off x="1623891" y="6900019"/>
            <a:ext cx="137673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ENOC</a:t>
            </a:r>
          </a:p>
        </p:txBody>
      </p:sp>
      <p:sp>
        <p:nvSpPr>
          <p:cNvPr id="313" name="Enoc CAMINO con DIOS (Gen 5:22,24)…"/>
          <p:cNvSpPr txBox="1"/>
          <p:nvPr/>
        </p:nvSpPr>
        <p:spPr>
          <a:xfrm>
            <a:off x="3831775" y="3121632"/>
            <a:ext cx="9118383" cy="5431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800"/>
              </a:spcBef>
              <a:buSzPct val="80000"/>
              <a:buBlip>
                <a:blip r:embed="rId4"/>
              </a:buBlip>
              <a:defRPr sz="4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Enoc CAMINO con DIOS</a:t>
            </a:r>
            <a:r>
              <a:t> (Gen 5:22,24)</a:t>
            </a: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Enoc camino por fe (Heb. 11:5, 39; Rom. 10:17)</a:t>
            </a: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Enoc (vivió) UNA VIDA “que AGRADO a Dios” (Heb 11:5,6)</a:t>
            </a: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5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Nosotros también debemos de andar de acuerdo a nuestro Dios! (Deut 13:4; Jer. 6:16)</a:t>
            </a:r>
          </a:p>
        </p:txBody>
      </p:sp>
      <p:grpSp>
        <p:nvGrpSpPr>
          <p:cNvPr id="317" name="Group"/>
          <p:cNvGrpSpPr/>
          <p:nvPr/>
        </p:nvGrpSpPr>
        <p:grpSpPr>
          <a:xfrm>
            <a:off x="1053722" y="-103477"/>
            <a:ext cx="10897356" cy="1854201"/>
            <a:chOff x="0" y="0"/>
            <a:chExt cx="10897354" cy="1854200"/>
          </a:xfrm>
        </p:grpSpPr>
        <p:sp>
          <p:nvSpPr>
            <p:cNvPr id="314" name="Caminando"/>
            <p:cNvSpPr/>
            <p:nvPr/>
          </p:nvSpPr>
          <p:spPr>
            <a:xfrm>
              <a:off x="0" y="292099"/>
              <a:ext cx="10897355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424242"/>
                </a:gs>
                <a:gs pos="36159">
                  <a:srgbClr val="A1A1A1"/>
                </a:gs>
                <a:gs pos="49799">
                  <a:srgbClr val="FFFFFF"/>
                </a:gs>
                <a:gs pos="67449">
                  <a:srgbClr val="FFFFFF"/>
                </a:gs>
                <a:gs pos="100000">
                  <a:srgbClr val="FFFFFF"/>
                </a:gs>
              </a:gsLst>
              <a:path path="shape">
                <a:fillToRect l="-281" t="30321" r="100281" b="69678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122723" dir="734842">
                <a:srgbClr val="000000">
                  <a:alpha val="443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i="1" sz="7200">
                  <a:solidFill>
                    <a:schemeClr val="accent3">
                      <a:hueOff val="198700"/>
                      <a:satOff val="21248"/>
                      <a:lumOff val="19305"/>
                    </a:schemeClr>
                  </a:solidFill>
                  <a:latin typeface="FuturaBT-ExtraBlack"/>
                  <a:ea typeface="FuturaBT-ExtraBlack"/>
                  <a:cs typeface="FuturaBT-ExtraBlack"/>
                  <a:sym typeface="FuturaBT-ExtraBlack"/>
                </a:defRPr>
              </a:lvl1pPr>
            </a:lstStyle>
            <a:p>
              <a:pPr/>
              <a:r>
                <a:t>Caminando</a:t>
              </a:r>
            </a:p>
          </p:txBody>
        </p:sp>
        <p:sp>
          <p:nvSpPr>
            <p:cNvPr id="315" name="Con"/>
            <p:cNvSpPr txBox="1"/>
            <p:nvPr/>
          </p:nvSpPr>
          <p:spPr>
            <a:xfrm rot="19980000">
              <a:off x="5532579" y="316388"/>
              <a:ext cx="1339296" cy="1221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rgbClr val="010101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Con</a:t>
              </a:r>
            </a:p>
          </p:txBody>
        </p:sp>
        <p:sp>
          <p:nvSpPr>
            <p:cNvPr id="316" name="DIOS"/>
            <p:cNvSpPr txBox="1"/>
            <p:nvPr/>
          </p:nvSpPr>
          <p:spPr>
            <a:xfrm>
              <a:off x="7476241" y="-1"/>
              <a:ext cx="2847157" cy="185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1300">
                  <a:solidFill>
                    <a:srgbClr val="030303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/>
              <a:r>
                <a:t>DIOS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9294" r="28835" b="8835"/>
          <a:stretch>
            <a:fillRect/>
          </a:stretch>
        </p:blipFill>
        <p:spPr>
          <a:xfrm>
            <a:off x="213404" y="3284788"/>
            <a:ext cx="4308158" cy="62294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212242" dir="5400000">
              <a:srgbClr val="000000">
                <a:alpha val="76314"/>
              </a:srgbClr>
            </a:outerShdw>
          </a:effectLst>
        </p:spPr>
      </p:pic>
      <p:sp>
        <p:nvSpPr>
          <p:cNvPr id="322" name="Noe CAMINO con DIOS (Gen 6:9,22; 7:5)…"/>
          <p:cNvSpPr txBox="1"/>
          <p:nvPr/>
        </p:nvSpPr>
        <p:spPr>
          <a:xfrm>
            <a:off x="4450784" y="3090155"/>
            <a:ext cx="8443426" cy="12695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 sz="4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Noe CAMINO con DIOS</a:t>
            </a:r>
            <a:r>
              <a:t> (Gen 6:9,22; 7:5)</a:t>
            </a: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“Noe fue PERFECTO en su generación” (Gen 6:9) </a:t>
            </a: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Noe Camino por fe - temió, creyó las advertencias de Dios y comenzó a preparar el arca (Heb. 11:7; 39; Rom. 10:17)</a:t>
            </a: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Noe hizo todo de acuerdo a la voluntad de Dios (Gen. 6:22; 7:5) </a:t>
            </a:r>
          </a:p>
          <a:p>
            <a:pPr algn="l">
              <a:spcBef>
                <a:spcPts val="800"/>
              </a:spcBef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lvl="1" marL="1143000" indent="-685800" algn="l">
              <a:spcBef>
                <a:spcPts val="800"/>
              </a:spcBef>
              <a:buSzPct val="80000"/>
              <a:buBlip>
                <a:blip r:embed="rId4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instructions as given! (Deut 4:2; Mat. 17:5; 28:19,20)</a:t>
            </a:r>
          </a:p>
        </p:txBody>
      </p:sp>
      <p:sp>
        <p:nvSpPr>
          <p:cNvPr id="323" name="NOE"/>
          <p:cNvSpPr/>
          <p:nvPr/>
        </p:nvSpPr>
        <p:spPr>
          <a:xfrm>
            <a:off x="1018461" y="8097311"/>
            <a:ext cx="2697964" cy="875273"/>
          </a:xfrm>
          <a:prstGeom prst="roundRect">
            <a:avLst>
              <a:gd name="adj" fmla="val 46884"/>
            </a:avLst>
          </a:prstGeom>
          <a:solidFill>
            <a:schemeClr val="accent6">
              <a:satOff val="1848"/>
              <a:lumOff val="-15262"/>
            </a:schemeClr>
          </a:solidFill>
          <a:ln w="50800">
            <a:solidFill>
              <a:srgbClr val="FFFFFF"/>
            </a:solidFill>
            <a:miter lim="400000"/>
          </a:ln>
          <a:effectLst>
            <a:outerShdw sx="100000" sy="100000" kx="0" ky="0" algn="b" rotWithShape="0" blurRad="444500" dist="212242" dir="5400000">
              <a:srgbClr val="000000">
                <a:alpha val="763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NOE</a:t>
            </a:r>
          </a:p>
        </p:txBody>
      </p:sp>
      <p:grpSp>
        <p:nvGrpSpPr>
          <p:cNvPr id="327" name="Group"/>
          <p:cNvGrpSpPr/>
          <p:nvPr/>
        </p:nvGrpSpPr>
        <p:grpSpPr>
          <a:xfrm>
            <a:off x="1053722" y="-103477"/>
            <a:ext cx="10897356" cy="1854201"/>
            <a:chOff x="0" y="0"/>
            <a:chExt cx="10897354" cy="1854200"/>
          </a:xfrm>
        </p:grpSpPr>
        <p:sp>
          <p:nvSpPr>
            <p:cNvPr id="324" name="Caminando"/>
            <p:cNvSpPr/>
            <p:nvPr/>
          </p:nvSpPr>
          <p:spPr>
            <a:xfrm>
              <a:off x="0" y="292099"/>
              <a:ext cx="10897355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424242"/>
                </a:gs>
                <a:gs pos="36159">
                  <a:srgbClr val="A1A1A1"/>
                </a:gs>
                <a:gs pos="49799">
                  <a:srgbClr val="FFFFFF"/>
                </a:gs>
                <a:gs pos="67449">
                  <a:srgbClr val="FFFFFF"/>
                </a:gs>
                <a:gs pos="100000">
                  <a:srgbClr val="FFFFFF"/>
                </a:gs>
              </a:gsLst>
              <a:path path="shape">
                <a:fillToRect l="-281" t="30321" r="100281" b="69678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122723" dir="734842">
                <a:srgbClr val="000000">
                  <a:alpha val="443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i="1" sz="7200">
                  <a:solidFill>
                    <a:schemeClr val="accent3">
                      <a:hueOff val="198700"/>
                      <a:satOff val="21248"/>
                      <a:lumOff val="19305"/>
                    </a:schemeClr>
                  </a:solidFill>
                  <a:latin typeface="FuturaBT-ExtraBlack"/>
                  <a:ea typeface="FuturaBT-ExtraBlack"/>
                  <a:cs typeface="FuturaBT-ExtraBlack"/>
                  <a:sym typeface="FuturaBT-ExtraBlack"/>
                </a:defRPr>
              </a:lvl1pPr>
            </a:lstStyle>
            <a:p>
              <a:pPr/>
              <a:r>
                <a:t>Caminando</a:t>
              </a:r>
            </a:p>
          </p:txBody>
        </p:sp>
        <p:sp>
          <p:nvSpPr>
            <p:cNvPr id="325" name="Con"/>
            <p:cNvSpPr txBox="1"/>
            <p:nvPr/>
          </p:nvSpPr>
          <p:spPr>
            <a:xfrm rot="19980000">
              <a:off x="5532579" y="316388"/>
              <a:ext cx="1339296" cy="1221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rgbClr val="010101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Con</a:t>
              </a:r>
            </a:p>
          </p:txBody>
        </p:sp>
        <p:sp>
          <p:nvSpPr>
            <p:cNvPr id="326" name="DIOS"/>
            <p:cNvSpPr txBox="1"/>
            <p:nvPr/>
          </p:nvSpPr>
          <p:spPr>
            <a:xfrm>
              <a:off x="7476241" y="-1"/>
              <a:ext cx="2847157" cy="185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1300">
                  <a:solidFill>
                    <a:srgbClr val="030303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/>
              <a:r>
                <a:t>DIOS</a:t>
              </a:r>
            </a:p>
          </p:txBody>
        </p:sp>
      </p:grpSp>
      <p:sp>
        <p:nvSpPr>
          <p:cNvPr id="328" name="¿ COMO SE CAMINA CON DIOS?"/>
          <p:cNvSpPr/>
          <p:nvPr/>
        </p:nvSpPr>
        <p:spPr>
          <a:xfrm>
            <a:off x="255944" y="1754719"/>
            <a:ext cx="12492912" cy="1270001"/>
          </a:xfrm>
          <a:prstGeom prst="roundRect">
            <a:avLst>
              <a:gd name="adj" fmla="val 15000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2600"/>
              </a:spcBef>
              <a:defRPr b="1" cap="all" sz="47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14300" dist="127000" dir="207023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sz="4300"/>
              <a:t>¿ COMO SE CAMINA CON</a:t>
            </a:r>
            <a:r>
              <a:t> DIOS?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500"/>
                                        <p:tgtEl>
                                          <p:spTgt spid="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500"/>
                                        <p:tgtEl>
                                          <p:spTgt spid="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500"/>
                                        <p:tgtEl>
                                          <p:spTgt spid="3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1500"/>
                                        <p:tgtEl>
                                          <p:spTgt spid="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500"/>
                                        <p:tgtEl>
                                          <p:spTgt spid="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1500"/>
                                        <p:tgtEl>
                                          <p:spTgt spid="3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500"/>
                                        <p:tgtEl>
                                          <p:spTgt spid="3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2" dur="1500"/>
                                        <p:tgtEl>
                                          <p:spTgt spid="3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500"/>
                                        <p:tgtEl>
                                          <p:spTgt spid="3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aminar con Dios es caminar diferente de las personas del mundo    ( Efesios. 4:17; 1 Jn 5:19)…"/>
          <p:cNvSpPr txBox="1"/>
          <p:nvPr/>
        </p:nvSpPr>
        <p:spPr>
          <a:xfrm>
            <a:off x="4457103" y="3726057"/>
            <a:ext cx="8443426" cy="591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97010" indent="-797010" algn="l">
              <a:spcBef>
                <a:spcPts val="800"/>
              </a:spcBef>
              <a:buSzPct val="80000"/>
              <a:buBlip>
                <a:blip r:embed="rId3"/>
              </a:buBlip>
              <a:defRPr b="1" sz="43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Caminar con Dios es caminar diferente de las personas del mundo    ( Efesios. 4:17; 1 Jn 5:19)</a:t>
            </a:r>
          </a:p>
          <a:p>
            <a:pPr marL="797010" indent="-797010" algn="l">
              <a:spcBef>
                <a:spcPts val="800"/>
              </a:spcBef>
              <a:buSzPct val="80000"/>
              <a:buBlip>
                <a:blip r:embed="rId3"/>
              </a:buBlip>
              <a:defRPr b="1" sz="43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Solo aquellos que VERDADERAMENTE  Siguen a Dios caminaran con Dios  -  profesión NO implica  (Mat 7:21-23)</a:t>
            </a:r>
          </a:p>
        </p:txBody>
      </p:sp>
      <p:sp>
        <p:nvSpPr>
          <p:cNvPr id="331" name="Rounded Rectangle"/>
          <p:cNvSpPr/>
          <p:nvPr/>
        </p:nvSpPr>
        <p:spPr>
          <a:xfrm>
            <a:off x="1498946" y="2510087"/>
            <a:ext cx="2697963" cy="875272"/>
          </a:xfrm>
          <a:prstGeom prst="roundRect">
            <a:avLst>
              <a:gd name="adj" fmla="val 46884"/>
            </a:avLst>
          </a:prstGeom>
          <a:solidFill>
            <a:schemeClr val="accent6">
              <a:satOff val="1848"/>
              <a:lumOff val="-15262"/>
            </a:schemeClr>
          </a:solidFill>
          <a:ln w="50800">
            <a:solidFill>
              <a:srgbClr val="FFFFFF"/>
            </a:solidFill>
            <a:miter lim="400000"/>
          </a:ln>
          <a:effectLst>
            <a:outerShdw sx="100000" sy="100000" kx="0" ky="0" algn="b" rotWithShape="0" blurRad="444500" dist="212242" dir="5400000">
              <a:srgbClr val="000000">
                <a:alpha val="7631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2" name="Rounded Rectangle"/>
          <p:cNvSpPr/>
          <p:nvPr/>
        </p:nvSpPr>
        <p:spPr>
          <a:xfrm>
            <a:off x="1498946" y="5200428"/>
            <a:ext cx="2697963" cy="875272"/>
          </a:xfrm>
          <a:prstGeom prst="roundRect">
            <a:avLst>
              <a:gd name="adj" fmla="val 46884"/>
            </a:avLst>
          </a:prstGeom>
          <a:solidFill>
            <a:schemeClr val="accent6">
              <a:satOff val="1848"/>
              <a:lumOff val="-15262"/>
            </a:schemeClr>
          </a:solidFill>
          <a:ln w="50800">
            <a:solidFill>
              <a:srgbClr val="FFFFFF"/>
            </a:solidFill>
            <a:miter lim="400000"/>
          </a:ln>
          <a:effectLst>
            <a:outerShdw sx="100000" sy="100000" kx="0" ky="0" algn="b" rotWithShape="0" blurRad="444500" dist="212242" dir="5400000">
              <a:srgbClr val="000000">
                <a:alpha val="7631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215845" y="1636317"/>
            <a:ext cx="1808837" cy="26228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212242" dir="5400000">
              <a:srgbClr val="000000">
                <a:alpha val="76314"/>
              </a:srgbClr>
            </a:outerShdw>
          </a:effectLst>
        </p:spPr>
      </p:pic>
      <p:sp>
        <p:nvSpPr>
          <p:cNvPr id="334" name="ENOC"/>
          <p:cNvSpPr txBox="1"/>
          <p:nvPr/>
        </p:nvSpPr>
        <p:spPr>
          <a:xfrm>
            <a:off x="2295379" y="2636573"/>
            <a:ext cx="137673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ENOC</a:t>
            </a:r>
          </a:p>
        </p:txBody>
      </p:sp>
      <p:pic>
        <p:nvPicPr>
          <p:cNvPr id="335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19294" r="28835" b="8835"/>
          <a:stretch>
            <a:fillRect/>
          </a:stretch>
        </p:blipFill>
        <p:spPr>
          <a:xfrm>
            <a:off x="213404" y="4326590"/>
            <a:ext cx="1813849" cy="26227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44500" dist="212242" dir="5400000">
              <a:srgbClr val="000000">
                <a:alpha val="76314"/>
              </a:srgbClr>
            </a:outerShdw>
          </a:effectLst>
        </p:spPr>
      </p:pic>
      <p:sp>
        <p:nvSpPr>
          <p:cNvPr id="336" name="NOE"/>
          <p:cNvSpPr txBox="1"/>
          <p:nvPr/>
        </p:nvSpPr>
        <p:spPr>
          <a:xfrm>
            <a:off x="2450085" y="5326913"/>
            <a:ext cx="106732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NOE</a:t>
            </a:r>
          </a:p>
        </p:txBody>
      </p:sp>
      <p:sp>
        <p:nvSpPr>
          <p:cNvPr id="337" name="LO QUE SIGNIFICA CAMINAR CON DIOS"/>
          <p:cNvSpPr/>
          <p:nvPr/>
        </p:nvSpPr>
        <p:spPr>
          <a:xfrm>
            <a:off x="4771978" y="1754719"/>
            <a:ext cx="7976878" cy="1886452"/>
          </a:xfrm>
          <a:prstGeom prst="roundRect">
            <a:avLst>
              <a:gd name="adj" fmla="val 10098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2600"/>
              </a:spcBef>
              <a:defRPr b="1" cap="all" sz="47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14300" dist="127000" dir="207023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sz="4300"/>
              <a:t>LO QUE SIGNIFICA CAMINAR CON</a:t>
            </a:r>
            <a:r>
              <a:t> DIOS</a:t>
            </a:r>
          </a:p>
        </p:txBody>
      </p:sp>
      <p:grpSp>
        <p:nvGrpSpPr>
          <p:cNvPr id="341" name="Group"/>
          <p:cNvGrpSpPr/>
          <p:nvPr/>
        </p:nvGrpSpPr>
        <p:grpSpPr>
          <a:xfrm>
            <a:off x="1053722" y="-103477"/>
            <a:ext cx="10897356" cy="1854201"/>
            <a:chOff x="0" y="0"/>
            <a:chExt cx="10897354" cy="1854200"/>
          </a:xfrm>
        </p:grpSpPr>
        <p:sp>
          <p:nvSpPr>
            <p:cNvPr id="338" name="Caminando"/>
            <p:cNvSpPr/>
            <p:nvPr/>
          </p:nvSpPr>
          <p:spPr>
            <a:xfrm>
              <a:off x="0" y="292099"/>
              <a:ext cx="10897355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424242"/>
                </a:gs>
                <a:gs pos="36159">
                  <a:srgbClr val="A1A1A1"/>
                </a:gs>
                <a:gs pos="49799">
                  <a:srgbClr val="FFFFFF"/>
                </a:gs>
                <a:gs pos="67449">
                  <a:srgbClr val="FFFFFF"/>
                </a:gs>
                <a:gs pos="100000">
                  <a:srgbClr val="FFFFFF"/>
                </a:gs>
              </a:gsLst>
              <a:path path="shape">
                <a:fillToRect l="-281" t="30321" r="100281" b="69678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122723" dir="734842">
                <a:srgbClr val="000000">
                  <a:alpha val="443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i="1" sz="7200">
                  <a:solidFill>
                    <a:schemeClr val="accent3">
                      <a:hueOff val="198700"/>
                      <a:satOff val="21248"/>
                      <a:lumOff val="19305"/>
                    </a:schemeClr>
                  </a:solidFill>
                  <a:latin typeface="FuturaBT-ExtraBlack"/>
                  <a:ea typeface="FuturaBT-ExtraBlack"/>
                  <a:cs typeface="FuturaBT-ExtraBlack"/>
                  <a:sym typeface="FuturaBT-ExtraBlack"/>
                </a:defRPr>
              </a:lvl1pPr>
            </a:lstStyle>
            <a:p>
              <a:pPr/>
              <a:r>
                <a:t>Caminando</a:t>
              </a:r>
            </a:p>
          </p:txBody>
        </p:sp>
        <p:sp>
          <p:nvSpPr>
            <p:cNvPr id="339" name="Con"/>
            <p:cNvSpPr txBox="1"/>
            <p:nvPr/>
          </p:nvSpPr>
          <p:spPr>
            <a:xfrm rot="19980000">
              <a:off x="5532579" y="316388"/>
              <a:ext cx="1339296" cy="1221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rgbClr val="010101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Con</a:t>
              </a:r>
            </a:p>
          </p:txBody>
        </p:sp>
        <p:sp>
          <p:nvSpPr>
            <p:cNvPr id="340" name="DIOS"/>
            <p:cNvSpPr txBox="1"/>
            <p:nvPr/>
          </p:nvSpPr>
          <p:spPr>
            <a:xfrm>
              <a:off x="7476241" y="-1"/>
              <a:ext cx="2847157" cy="185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1300">
                  <a:solidFill>
                    <a:srgbClr val="030303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/>
              <a:r>
                <a:t>DIOS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499" t="0" r="5499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46" name="Si Enoc y Noe pudieron  hacerlo - nosotros también! (Heb. 11; 12:1-3)…"/>
          <p:cNvSpPr txBox="1"/>
          <p:nvPr/>
        </p:nvSpPr>
        <p:spPr>
          <a:xfrm>
            <a:off x="4965424" y="4176708"/>
            <a:ext cx="8296309" cy="49981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800"/>
              </a:spcBef>
              <a:buSzPct val="80000"/>
              <a:buBlip>
                <a:blip r:embed="rId3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Si Enoc y Noe pudieron  hacerlo - nosotros también!</a:t>
            </a:r>
            <a:r>
              <a:t> </a:t>
            </a:r>
            <a:r>
              <a:rPr b="1" sz="4000"/>
              <a:t>(Heb. 11; 12:1-3)</a:t>
            </a:r>
            <a:endParaRPr b="1" sz="4000"/>
          </a:p>
          <a:p>
            <a:pPr lvl="1" marL="1288472" indent="-831272" algn="l">
              <a:spcBef>
                <a:spcPts val="800"/>
              </a:spcBef>
              <a:buSzPct val="80000"/>
              <a:buBlip>
                <a:blip r:embed="rId4"/>
              </a:buBlip>
              <a:defRPr b="1"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Caminar “EN CRISTO” (Col. 2:6)</a:t>
            </a:r>
          </a:p>
          <a:p>
            <a:pPr lvl="1" marL="1288472" indent="-831272" algn="l">
              <a:spcBef>
                <a:spcPts val="800"/>
              </a:spcBef>
              <a:buSzPct val="80000"/>
              <a:buBlip>
                <a:blip r:embed="rId4"/>
              </a:buBlip>
              <a:defRPr b="1"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Fuimos sepultados en Cristo para andar en NUEVA VIDA” (Rom. 6:4) </a:t>
            </a:r>
          </a:p>
        </p:txBody>
      </p:sp>
      <p:sp>
        <p:nvSpPr>
          <p:cNvPr id="347" name="Si podemos CAMINAR CON DIOS CABALMENTE"/>
          <p:cNvSpPr/>
          <p:nvPr/>
        </p:nvSpPr>
        <p:spPr>
          <a:xfrm>
            <a:off x="3855476" y="1754719"/>
            <a:ext cx="8893380" cy="1821502"/>
          </a:xfrm>
          <a:prstGeom prst="roundRect">
            <a:avLst>
              <a:gd name="adj" fmla="val 10458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2600"/>
              </a:spcBef>
              <a:defRPr b="1" cap="all" sz="47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14300" dist="127000" dir="207023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Si podemos </a:t>
            </a:r>
            <a:r>
              <a:rPr sz="4300"/>
              <a:t>CAMINAR CON</a:t>
            </a:r>
            <a:r>
              <a:t> DIOS CABALMENTE</a:t>
            </a:r>
          </a:p>
        </p:txBody>
      </p:sp>
      <p:grpSp>
        <p:nvGrpSpPr>
          <p:cNvPr id="351" name="Group"/>
          <p:cNvGrpSpPr/>
          <p:nvPr/>
        </p:nvGrpSpPr>
        <p:grpSpPr>
          <a:xfrm>
            <a:off x="1053722" y="-103477"/>
            <a:ext cx="10897356" cy="1854201"/>
            <a:chOff x="0" y="0"/>
            <a:chExt cx="10897354" cy="1854200"/>
          </a:xfrm>
        </p:grpSpPr>
        <p:sp>
          <p:nvSpPr>
            <p:cNvPr id="348" name="Caminando"/>
            <p:cNvSpPr/>
            <p:nvPr/>
          </p:nvSpPr>
          <p:spPr>
            <a:xfrm>
              <a:off x="0" y="292099"/>
              <a:ext cx="10897355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424242"/>
                </a:gs>
                <a:gs pos="36159">
                  <a:srgbClr val="A1A1A1"/>
                </a:gs>
                <a:gs pos="49799">
                  <a:srgbClr val="FFFFFF"/>
                </a:gs>
                <a:gs pos="67449">
                  <a:srgbClr val="FFFFFF"/>
                </a:gs>
                <a:gs pos="100000">
                  <a:srgbClr val="FFFFFF"/>
                </a:gs>
              </a:gsLst>
              <a:path path="shape">
                <a:fillToRect l="-281" t="30321" r="100281" b="69678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122723" dir="734842">
                <a:srgbClr val="000000">
                  <a:alpha val="443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i="1" sz="7200">
                  <a:solidFill>
                    <a:schemeClr val="accent3">
                      <a:hueOff val="198700"/>
                      <a:satOff val="21248"/>
                      <a:lumOff val="19305"/>
                    </a:schemeClr>
                  </a:solidFill>
                  <a:latin typeface="FuturaBT-ExtraBlack"/>
                  <a:ea typeface="FuturaBT-ExtraBlack"/>
                  <a:cs typeface="FuturaBT-ExtraBlack"/>
                  <a:sym typeface="FuturaBT-ExtraBlack"/>
                </a:defRPr>
              </a:lvl1pPr>
            </a:lstStyle>
            <a:p>
              <a:pPr/>
              <a:r>
                <a:t>Caminando</a:t>
              </a:r>
            </a:p>
          </p:txBody>
        </p:sp>
        <p:sp>
          <p:nvSpPr>
            <p:cNvPr id="349" name="Con"/>
            <p:cNvSpPr txBox="1"/>
            <p:nvPr/>
          </p:nvSpPr>
          <p:spPr>
            <a:xfrm rot="19980000">
              <a:off x="5532579" y="316388"/>
              <a:ext cx="1339296" cy="1221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rgbClr val="010101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Con</a:t>
              </a:r>
            </a:p>
          </p:txBody>
        </p:sp>
        <p:sp>
          <p:nvSpPr>
            <p:cNvPr id="350" name="DIOS"/>
            <p:cNvSpPr txBox="1"/>
            <p:nvPr/>
          </p:nvSpPr>
          <p:spPr>
            <a:xfrm>
              <a:off x="7476241" y="-1"/>
              <a:ext cx="2847157" cy="185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1300">
                  <a:solidFill>
                    <a:srgbClr val="030303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/>
              <a:r>
                <a:t>DIOS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499" t="0" r="5499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54" name="Enoc fue TRASPUESTO y  no gusto la muerte (Gen 5:24; Heb 11:5)…"/>
          <p:cNvSpPr txBox="1"/>
          <p:nvPr/>
        </p:nvSpPr>
        <p:spPr>
          <a:xfrm>
            <a:off x="4419860" y="2774004"/>
            <a:ext cx="8371209" cy="7670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500"/>
              </a:spcBef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 lvl="1" marL="1240971" indent="-783771" algn="l">
              <a:spcBef>
                <a:spcPts val="1800"/>
              </a:spcBef>
              <a:buSzPct val="80000"/>
              <a:buBlip>
                <a:blip r:embed="rId3"/>
              </a:buBlip>
              <a:defRPr b="1"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Enoc fue TRASPUESTO y  no gusto la muerte (Gen 5:24; Heb 11:5)</a:t>
            </a:r>
          </a:p>
          <a:p>
            <a:pPr lvl="1" marL="1240971" indent="-783771" algn="l">
              <a:spcBef>
                <a:spcPts val="1800"/>
              </a:spcBef>
              <a:buSzPct val="80000"/>
              <a:buBlip>
                <a:blip r:embed="rId3"/>
              </a:buBlip>
              <a:defRPr b="1"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Noé y su familia fueron SALVOS DEL diluvio (Gen. 6-9; Heb. 11:7)</a:t>
            </a:r>
          </a:p>
          <a:p>
            <a:pPr lvl="1" marL="1240971" indent="-783771" algn="l">
              <a:spcBef>
                <a:spcPts val="1800"/>
              </a:spcBef>
              <a:buSzPct val="80000"/>
              <a:buBlip>
                <a:blip r:embed="rId3"/>
              </a:buBlip>
              <a:defRPr b="1" sz="4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Israel fueron bendecidos por Dios cuando ellos le siguieron. Sufrieron cuando ellos le abandonaron (Esdras Neh., Rom. 9-11)</a:t>
            </a:r>
          </a:p>
        </p:txBody>
      </p:sp>
      <p:sp>
        <p:nvSpPr>
          <p:cNvPr id="355" name="DIOS BENDICE A SEGUIDORES"/>
          <p:cNvSpPr/>
          <p:nvPr/>
        </p:nvSpPr>
        <p:spPr>
          <a:xfrm>
            <a:off x="3924918" y="1498682"/>
            <a:ext cx="8759145" cy="2059575"/>
          </a:xfrm>
          <a:prstGeom prst="roundRect">
            <a:avLst>
              <a:gd name="adj" fmla="val 9249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spcBef>
                <a:spcPts val="2600"/>
              </a:spcBef>
              <a:defRPr b="1" cap="all" sz="56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14300" dist="127000" dir="207023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DIOS BENDICE A SEGUIDORES </a:t>
            </a:r>
          </a:p>
        </p:txBody>
      </p:sp>
      <p:grpSp>
        <p:nvGrpSpPr>
          <p:cNvPr id="359" name="Group"/>
          <p:cNvGrpSpPr/>
          <p:nvPr/>
        </p:nvGrpSpPr>
        <p:grpSpPr>
          <a:xfrm>
            <a:off x="1053722" y="-103477"/>
            <a:ext cx="10897356" cy="1854201"/>
            <a:chOff x="0" y="0"/>
            <a:chExt cx="10897354" cy="1854200"/>
          </a:xfrm>
        </p:grpSpPr>
        <p:sp>
          <p:nvSpPr>
            <p:cNvPr id="356" name="Caminando"/>
            <p:cNvSpPr/>
            <p:nvPr/>
          </p:nvSpPr>
          <p:spPr>
            <a:xfrm>
              <a:off x="0" y="292099"/>
              <a:ext cx="10897355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424242"/>
                </a:gs>
                <a:gs pos="36159">
                  <a:srgbClr val="A1A1A1"/>
                </a:gs>
                <a:gs pos="49799">
                  <a:srgbClr val="FFFFFF"/>
                </a:gs>
                <a:gs pos="67449">
                  <a:srgbClr val="FFFFFF"/>
                </a:gs>
                <a:gs pos="100000">
                  <a:srgbClr val="FFFFFF"/>
                </a:gs>
              </a:gsLst>
              <a:path path="shape">
                <a:fillToRect l="-281" t="30321" r="100281" b="69678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122723" dir="734842">
                <a:srgbClr val="000000">
                  <a:alpha val="443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i="1" sz="7200">
                  <a:solidFill>
                    <a:schemeClr val="accent3">
                      <a:hueOff val="198700"/>
                      <a:satOff val="21248"/>
                      <a:lumOff val="19305"/>
                    </a:schemeClr>
                  </a:solidFill>
                  <a:latin typeface="FuturaBT-ExtraBlack"/>
                  <a:ea typeface="FuturaBT-ExtraBlack"/>
                  <a:cs typeface="FuturaBT-ExtraBlack"/>
                  <a:sym typeface="FuturaBT-ExtraBlack"/>
                </a:defRPr>
              </a:lvl1pPr>
            </a:lstStyle>
            <a:p>
              <a:pPr/>
              <a:r>
                <a:t>Caminando</a:t>
              </a:r>
            </a:p>
          </p:txBody>
        </p:sp>
        <p:sp>
          <p:nvSpPr>
            <p:cNvPr id="357" name="Con"/>
            <p:cNvSpPr txBox="1"/>
            <p:nvPr/>
          </p:nvSpPr>
          <p:spPr>
            <a:xfrm rot="19980000">
              <a:off x="5532579" y="316388"/>
              <a:ext cx="1339296" cy="1221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rgbClr val="010101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Con</a:t>
              </a:r>
            </a:p>
          </p:txBody>
        </p:sp>
        <p:sp>
          <p:nvSpPr>
            <p:cNvPr id="358" name="DIOS"/>
            <p:cNvSpPr txBox="1"/>
            <p:nvPr/>
          </p:nvSpPr>
          <p:spPr>
            <a:xfrm>
              <a:off x="7476241" y="-1"/>
              <a:ext cx="2847157" cy="185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1300">
                  <a:solidFill>
                    <a:srgbClr val="030303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/>
              <a:r>
                <a:t>DIOS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499" t="0" r="5499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62" name="Aquellos que obedecen a Cristo también han sido “TRASLADADOS” del reino de las tinieblas al Reino del Señor (Col. 1:13; 2:12,13; Hch 2:38-47)…"/>
          <p:cNvSpPr txBox="1"/>
          <p:nvPr/>
        </p:nvSpPr>
        <p:spPr>
          <a:xfrm>
            <a:off x="5052737" y="3087334"/>
            <a:ext cx="7702259" cy="6210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500"/>
              </a:spcBef>
              <a:defRPr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 lvl="1" marL="1143000" indent="-685800" algn="l">
              <a:spcBef>
                <a:spcPts val="1800"/>
              </a:spcBef>
              <a:buSzPct val="80000"/>
              <a:buBlip>
                <a:blip r:embed="rId3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Aquellos que obedecen a Cristo también han sido “TRASLADADOS” del reino de las tinieblas al Reino del Señor (Col. 1:13; 2:12,13; Hch 2:38-47)</a:t>
            </a:r>
          </a:p>
          <a:p>
            <a:pPr lvl="1" marL="1143000" indent="-685800" algn="l">
              <a:spcBef>
                <a:spcPts val="1800"/>
              </a:spcBef>
              <a:buSzPct val="80000"/>
              <a:buBlip>
                <a:blip r:embed="rId3"/>
              </a:buBlip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Han sido salvos del pecado y ahora tienen la ESPERANZA de la VIDA ETERNA  (Rom. 8:11-24; 1 Thes. 4:13-16; 1 Cor. 15:58; 1 Pet. 1:3-9; Titus 1:2)</a:t>
            </a:r>
          </a:p>
        </p:txBody>
      </p:sp>
      <p:grpSp>
        <p:nvGrpSpPr>
          <p:cNvPr id="366" name="Group"/>
          <p:cNvGrpSpPr/>
          <p:nvPr/>
        </p:nvGrpSpPr>
        <p:grpSpPr>
          <a:xfrm>
            <a:off x="1053722" y="-103477"/>
            <a:ext cx="10897356" cy="1854201"/>
            <a:chOff x="0" y="0"/>
            <a:chExt cx="10897354" cy="1854200"/>
          </a:xfrm>
        </p:grpSpPr>
        <p:sp>
          <p:nvSpPr>
            <p:cNvPr id="363" name="Caminando"/>
            <p:cNvSpPr/>
            <p:nvPr/>
          </p:nvSpPr>
          <p:spPr>
            <a:xfrm>
              <a:off x="0" y="292099"/>
              <a:ext cx="10897355" cy="1270001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424242"/>
                </a:gs>
                <a:gs pos="36159">
                  <a:srgbClr val="A1A1A1"/>
                </a:gs>
                <a:gs pos="49799">
                  <a:srgbClr val="FFFFFF"/>
                </a:gs>
                <a:gs pos="67449">
                  <a:srgbClr val="FFFFFF"/>
                </a:gs>
                <a:gs pos="100000">
                  <a:srgbClr val="FFFFFF"/>
                </a:gs>
              </a:gsLst>
              <a:path path="shape">
                <a:fillToRect l="-281" t="30321" r="100281" b="69678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122723" dir="734842">
                <a:srgbClr val="000000">
                  <a:alpha val="443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i="1" sz="7200">
                  <a:solidFill>
                    <a:schemeClr val="accent3">
                      <a:hueOff val="198700"/>
                      <a:satOff val="21248"/>
                      <a:lumOff val="19305"/>
                    </a:schemeClr>
                  </a:solidFill>
                  <a:latin typeface="FuturaBT-ExtraBlack"/>
                  <a:ea typeface="FuturaBT-ExtraBlack"/>
                  <a:cs typeface="FuturaBT-ExtraBlack"/>
                  <a:sym typeface="FuturaBT-ExtraBlack"/>
                </a:defRPr>
              </a:lvl1pPr>
            </a:lstStyle>
            <a:p>
              <a:pPr/>
              <a:r>
                <a:t>Caminando</a:t>
              </a:r>
            </a:p>
          </p:txBody>
        </p:sp>
        <p:sp>
          <p:nvSpPr>
            <p:cNvPr id="364" name="Con"/>
            <p:cNvSpPr txBox="1"/>
            <p:nvPr/>
          </p:nvSpPr>
          <p:spPr>
            <a:xfrm rot="19980000">
              <a:off x="5532579" y="316388"/>
              <a:ext cx="1339296" cy="1221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rgbClr val="010101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Con</a:t>
              </a:r>
            </a:p>
          </p:txBody>
        </p:sp>
        <p:sp>
          <p:nvSpPr>
            <p:cNvPr id="365" name="DIOS"/>
            <p:cNvSpPr txBox="1"/>
            <p:nvPr/>
          </p:nvSpPr>
          <p:spPr>
            <a:xfrm>
              <a:off x="7476241" y="-1"/>
              <a:ext cx="2847157" cy="185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1300">
                  <a:solidFill>
                    <a:srgbClr val="030303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/>
              <a:r>
                <a:t>DIOS</a:t>
              </a:r>
            </a:p>
          </p:txBody>
        </p:sp>
      </p:grpSp>
      <p:sp>
        <p:nvSpPr>
          <p:cNvPr id="367" name="DIOS BENDICE A SEGUIDORES"/>
          <p:cNvSpPr/>
          <p:nvPr/>
        </p:nvSpPr>
        <p:spPr>
          <a:xfrm>
            <a:off x="3924918" y="1498682"/>
            <a:ext cx="8759145" cy="2059575"/>
          </a:xfrm>
          <a:prstGeom prst="roundRect">
            <a:avLst>
              <a:gd name="adj" fmla="val 9249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spcBef>
                <a:spcPts val="2600"/>
              </a:spcBef>
              <a:defRPr b="1" cap="all" sz="56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14300" dist="127000" dir="207023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DIOS BENDICE A SEGUIDORES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5AA119DD-DA0C-4CFF-A8D6-E50F5F80572B-L0-001.jpeg" descr="5AA119DD-DA0C-4CFF-A8D6-E50F5F80572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36147" y="-331356"/>
            <a:ext cx="16566344" cy="11037326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¿Estamos Caminando con Dios?"/>
          <p:cNvSpPr/>
          <p:nvPr/>
        </p:nvSpPr>
        <p:spPr>
          <a:xfrm>
            <a:off x="4769527" y="644556"/>
            <a:ext cx="7892145" cy="4982741"/>
          </a:xfrm>
          <a:prstGeom prst="roundRect">
            <a:avLst>
              <a:gd name="adj" fmla="val 16780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spcBef>
                <a:spcPts val="2600"/>
              </a:spcBef>
              <a:defRPr b="1" cap="all" sz="76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14300" dist="127000" dir="207023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¿Estamos Caminando con Dios?</a:t>
            </a:r>
          </a:p>
        </p:txBody>
      </p:sp>
      <p:sp>
        <p:nvSpPr>
          <p:cNvPr id="371" name="Hebreos 11:6…"/>
          <p:cNvSpPr txBox="1"/>
          <p:nvPr/>
        </p:nvSpPr>
        <p:spPr>
          <a:xfrm>
            <a:off x="4232280" y="6575101"/>
            <a:ext cx="8454331" cy="28121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28600" dist="130746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50800" dist="63500" dir="325970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Hebreos 11:6 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50800" dist="63500" dir="3259709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Pero sin fe es imposible agradar a Dios; porque es necesario que el que se acerca a Dios crea que le hay, y que es galardonador de los que le buscan. 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